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
  </p:notesMasterIdLst>
  <p:sldIdLst>
    <p:sldId id="256" r:id="rId2"/>
    <p:sldId id="257" r:id="rId3"/>
    <p:sldId id="258" r:id="rId4"/>
    <p:sldId id="261" r:id="rId5"/>
    <p:sldId id="260" r:id="rId6"/>
    <p:sldId id="273" r:id="rId7"/>
    <p:sldId id="274" r:id="rId8"/>
    <p:sldId id="275" r:id="rId9"/>
    <p:sldId id="263" r:id="rId10"/>
    <p:sldId id="276" r:id="rId11"/>
    <p:sldId id="267" r:id="rId12"/>
    <p:sldId id="270" r:id="rId13"/>
    <p:sldId id="277" r:id="rId14"/>
    <p:sldId id="272" r:id="rId15"/>
  </p:sldIdLst>
  <p:sldSz cx="19010313" cy="10693400"/>
  <p:notesSz cx="7556500" cy="10693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4">
          <p15:clr>
            <a:srgbClr val="A4A3A4"/>
          </p15:clr>
        </p15:guide>
        <p15:guide id="2" pos="11124">
          <p15:clr>
            <a:srgbClr val="A4A3A4"/>
          </p15:clr>
        </p15:guide>
        <p15:guide id="3" orient="horz" pos="6344">
          <p15:clr>
            <a:srgbClr val="A4A3A4"/>
          </p15:clr>
        </p15:guide>
        <p15:guide id="4" pos="6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9796B2-F7E6-4865-BDEC-99F85BD9ACC2}">
  <a:tblStyle styleId="{D39796B2-F7E6-4865-BDEC-99F85BD9ACC2}"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196" autoAdjust="0"/>
  </p:normalViewPr>
  <p:slideViewPr>
    <p:cSldViewPr snapToGrid="0">
      <p:cViewPr varScale="1">
        <p:scale>
          <a:sx n="55" d="100"/>
          <a:sy n="55" d="100"/>
        </p:scale>
        <p:origin x="533" y="34"/>
      </p:cViewPr>
      <p:guideLst>
        <p:guide orient="horz" pos="344"/>
        <p:guide pos="11124"/>
        <p:guide orient="horz" pos="6344"/>
        <p:guide pos="6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275013" cy="5365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279900" y="0"/>
            <a:ext cx="3275013" cy="536575"/>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55650" y="5146675"/>
            <a:ext cx="6045200" cy="42100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10156825"/>
            <a:ext cx="3275013" cy="53657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279900" y="10156825"/>
            <a:ext cx="3275013" cy="53657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755650" y="5146675"/>
            <a:ext cx="6045200" cy="42100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4279900" y="10156825"/>
            <a:ext cx="3275013" cy="53657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8: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8: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1796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2: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12: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5: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15: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2: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2380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7: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17: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2: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3: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3: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6: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6: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5: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4: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3614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5: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0695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5: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540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8: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8: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11122724" y="3050857"/>
            <a:ext cx="9062162" cy="409909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2805712" y="-929427"/>
            <a:ext cx="9062162" cy="1205966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59"/>
              </a:spcBef>
              <a:spcAft>
                <a:spcPts val="0"/>
              </a:spcAft>
              <a:buClr>
                <a:schemeClr val="dk1"/>
              </a:buClr>
              <a:buSzPts val="1800"/>
              <a:buChar char="•"/>
              <a:defRPr/>
            </a:lvl1pPr>
            <a:lvl2pPr marL="914400" lvl="1" indent="-342900" algn="l">
              <a:lnSpc>
                <a:spcPct val="90000"/>
              </a:lnSpc>
              <a:spcBef>
                <a:spcPts val="780"/>
              </a:spcBef>
              <a:spcAft>
                <a:spcPts val="0"/>
              </a:spcAft>
              <a:buClr>
                <a:schemeClr val="dk1"/>
              </a:buClr>
              <a:buSzPts val="1800"/>
              <a:buChar char="•"/>
              <a:defRPr/>
            </a:lvl2pPr>
            <a:lvl3pPr marL="1371600" lvl="2" indent="-342900" algn="l">
              <a:lnSpc>
                <a:spcPct val="90000"/>
              </a:lnSpc>
              <a:spcBef>
                <a:spcPts val="780"/>
              </a:spcBef>
              <a:spcAft>
                <a:spcPts val="0"/>
              </a:spcAft>
              <a:buClr>
                <a:schemeClr val="dk1"/>
              </a:buClr>
              <a:buSzPts val="1800"/>
              <a:buChar char="•"/>
              <a:defRPr/>
            </a:lvl3pPr>
            <a:lvl4pPr marL="1828800" lvl="3" indent="-342900" algn="l">
              <a:lnSpc>
                <a:spcPct val="90000"/>
              </a:lnSpc>
              <a:spcBef>
                <a:spcPts val="780"/>
              </a:spcBef>
              <a:spcAft>
                <a:spcPts val="0"/>
              </a:spcAft>
              <a:buClr>
                <a:schemeClr val="dk1"/>
              </a:buClr>
              <a:buSzPts val="1800"/>
              <a:buChar char="•"/>
              <a:defRPr/>
            </a:lvl4pPr>
            <a:lvl5pPr marL="2286000" lvl="4" indent="-342900" algn="l">
              <a:lnSpc>
                <a:spcPct val="90000"/>
              </a:lnSpc>
              <a:spcBef>
                <a:spcPts val="780"/>
              </a:spcBef>
              <a:spcAft>
                <a:spcPts val="0"/>
              </a:spcAft>
              <a:buClr>
                <a:schemeClr val="dk1"/>
              </a:buClr>
              <a:buSzPts val="1800"/>
              <a:buChar char="•"/>
              <a:defRPr/>
            </a:lvl5pPr>
            <a:lvl6pPr marL="2743200" lvl="5" indent="-342900" algn="l">
              <a:lnSpc>
                <a:spcPct val="90000"/>
              </a:lnSpc>
              <a:spcBef>
                <a:spcPts val="780"/>
              </a:spcBef>
              <a:spcAft>
                <a:spcPts val="0"/>
              </a:spcAft>
              <a:buClr>
                <a:schemeClr val="dk1"/>
              </a:buClr>
              <a:buSzPts val="1800"/>
              <a:buChar char="•"/>
              <a:defRPr/>
            </a:lvl6pPr>
            <a:lvl7pPr marL="3200400" lvl="6" indent="-342900" algn="l">
              <a:lnSpc>
                <a:spcPct val="90000"/>
              </a:lnSpc>
              <a:spcBef>
                <a:spcPts val="780"/>
              </a:spcBef>
              <a:spcAft>
                <a:spcPts val="0"/>
              </a:spcAft>
              <a:buClr>
                <a:schemeClr val="dk1"/>
              </a:buClr>
              <a:buSzPts val="1800"/>
              <a:buChar char="•"/>
              <a:defRPr/>
            </a:lvl7pPr>
            <a:lvl8pPr marL="3657600" lvl="7" indent="-342900" algn="l">
              <a:lnSpc>
                <a:spcPct val="90000"/>
              </a:lnSpc>
              <a:spcBef>
                <a:spcPts val="780"/>
              </a:spcBef>
              <a:spcAft>
                <a:spcPts val="0"/>
              </a:spcAft>
              <a:buClr>
                <a:schemeClr val="dk1"/>
              </a:buClr>
              <a:buSzPts val="1800"/>
              <a:buChar char="•"/>
              <a:defRPr/>
            </a:lvl8pPr>
            <a:lvl9pPr marL="4114800" lvl="8" indent="-342900" algn="l">
              <a:lnSpc>
                <a:spcPct val="90000"/>
              </a:lnSpc>
              <a:spcBef>
                <a:spcPts val="78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1306959" y="569326"/>
            <a:ext cx="16396395" cy="206689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1306959" y="2846623"/>
            <a:ext cx="16396395" cy="678486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59"/>
              </a:spcBef>
              <a:spcAft>
                <a:spcPts val="0"/>
              </a:spcAft>
              <a:buClr>
                <a:schemeClr val="dk1"/>
              </a:buClr>
              <a:buSzPts val="1800"/>
              <a:buChar char="•"/>
              <a:defRPr/>
            </a:lvl1pPr>
            <a:lvl2pPr marL="914400" lvl="1" indent="-342900" algn="l">
              <a:lnSpc>
                <a:spcPct val="90000"/>
              </a:lnSpc>
              <a:spcBef>
                <a:spcPts val="780"/>
              </a:spcBef>
              <a:spcAft>
                <a:spcPts val="0"/>
              </a:spcAft>
              <a:buClr>
                <a:schemeClr val="dk1"/>
              </a:buClr>
              <a:buSzPts val="1800"/>
              <a:buChar char="•"/>
              <a:defRPr/>
            </a:lvl2pPr>
            <a:lvl3pPr marL="1371600" lvl="2" indent="-342900" algn="l">
              <a:lnSpc>
                <a:spcPct val="90000"/>
              </a:lnSpc>
              <a:spcBef>
                <a:spcPts val="780"/>
              </a:spcBef>
              <a:spcAft>
                <a:spcPts val="0"/>
              </a:spcAft>
              <a:buClr>
                <a:schemeClr val="dk1"/>
              </a:buClr>
              <a:buSzPts val="1800"/>
              <a:buChar char="•"/>
              <a:defRPr/>
            </a:lvl3pPr>
            <a:lvl4pPr marL="1828800" lvl="3" indent="-342900" algn="l">
              <a:lnSpc>
                <a:spcPct val="90000"/>
              </a:lnSpc>
              <a:spcBef>
                <a:spcPts val="780"/>
              </a:spcBef>
              <a:spcAft>
                <a:spcPts val="0"/>
              </a:spcAft>
              <a:buClr>
                <a:schemeClr val="dk1"/>
              </a:buClr>
              <a:buSzPts val="1800"/>
              <a:buChar char="•"/>
              <a:defRPr/>
            </a:lvl4pPr>
            <a:lvl5pPr marL="2286000" lvl="4" indent="-342900" algn="l">
              <a:lnSpc>
                <a:spcPct val="90000"/>
              </a:lnSpc>
              <a:spcBef>
                <a:spcPts val="780"/>
              </a:spcBef>
              <a:spcAft>
                <a:spcPts val="0"/>
              </a:spcAft>
              <a:buClr>
                <a:schemeClr val="dk1"/>
              </a:buClr>
              <a:buSzPts val="1800"/>
              <a:buChar char="•"/>
              <a:defRPr/>
            </a:lvl5pPr>
            <a:lvl6pPr marL="2743200" lvl="5" indent="-342900" algn="l">
              <a:lnSpc>
                <a:spcPct val="90000"/>
              </a:lnSpc>
              <a:spcBef>
                <a:spcPts val="780"/>
              </a:spcBef>
              <a:spcAft>
                <a:spcPts val="0"/>
              </a:spcAft>
              <a:buClr>
                <a:schemeClr val="dk1"/>
              </a:buClr>
              <a:buSzPts val="1800"/>
              <a:buChar char="•"/>
              <a:defRPr/>
            </a:lvl6pPr>
            <a:lvl7pPr marL="3200400" lvl="6" indent="-342900" algn="l">
              <a:lnSpc>
                <a:spcPct val="90000"/>
              </a:lnSpc>
              <a:spcBef>
                <a:spcPts val="780"/>
              </a:spcBef>
              <a:spcAft>
                <a:spcPts val="0"/>
              </a:spcAft>
              <a:buClr>
                <a:schemeClr val="dk1"/>
              </a:buClr>
              <a:buSzPts val="1800"/>
              <a:buChar char="•"/>
              <a:defRPr/>
            </a:lvl7pPr>
            <a:lvl8pPr marL="3657600" lvl="7" indent="-342900" algn="l">
              <a:lnSpc>
                <a:spcPct val="90000"/>
              </a:lnSpc>
              <a:spcBef>
                <a:spcPts val="780"/>
              </a:spcBef>
              <a:spcAft>
                <a:spcPts val="0"/>
              </a:spcAft>
              <a:buClr>
                <a:schemeClr val="dk1"/>
              </a:buClr>
              <a:buSzPts val="1800"/>
              <a:buChar char="•"/>
              <a:defRPr/>
            </a:lvl8pPr>
            <a:lvl9pPr marL="4114800" lvl="8" indent="-342900" algn="l">
              <a:lnSpc>
                <a:spcPct val="90000"/>
              </a:lnSpc>
              <a:spcBef>
                <a:spcPts val="780"/>
              </a:spcBef>
              <a:spcAft>
                <a:spcPts val="0"/>
              </a:spcAft>
              <a:buClr>
                <a:schemeClr val="dk1"/>
              </a:buClr>
              <a:buSzPts val="1800"/>
              <a:buChar char="•"/>
              <a:defRPr/>
            </a:lvl9pPr>
          </a:lstStyle>
          <a:p>
            <a:endParaRPr/>
          </a:p>
        </p:txBody>
      </p:sp>
      <p:sp>
        <p:nvSpPr>
          <p:cNvPr id="28" name="Google Shape;28;p4"/>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1297058" y="2665925"/>
            <a:ext cx="16396395" cy="44481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9355"/>
              <a:buFont typeface="Calibri"/>
              <a:buNone/>
              <a:defRPr sz="9355"/>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1297058" y="7156164"/>
            <a:ext cx="16396395" cy="233918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559"/>
              </a:spcBef>
              <a:spcAft>
                <a:spcPts val="0"/>
              </a:spcAft>
              <a:buClr>
                <a:srgbClr val="888888"/>
              </a:buClr>
              <a:buSzPts val="3742"/>
              <a:buNone/>
              <a:defRPr sz="3741">
                <a:solidFill>
                  <a:srgbClr val="888888"/>
                </a:solidFill>
              </a:defRPr>
            </a:lvl1pPr>
            <a:lvl2pPr marL="914400" lvl="1" indent="-228600" algn="l">
              <a:lnSpc>
                <a:spcPct val="90000"/>
              </a:lnSpc>
              <a:spcBef>
                <a:spcPts val="780"/>
              </a:spcBef>
              <a:spcAft>
                <a:spcPts val="0"/>
              </a:spcAft>
              <a:buClr>
                <a:srgbClr val="888888"/>
              </a:buClr>
              <a:buSzPts val="3118"/>
              <a:buNone/>
              <a:defRPr sz="3118">
                <a:solidFill>
                  <a:srgbClr val="888888"/>
                </a:solidFill>
              </a:defRPr>
            </a:lvl2pPr>
            <a:lvl3pPr marL="1371600" lvl="2" indent="-228600" algn="l">
              <a:lnSpc>
                <a:spcPct val="90000"/>
              </a:lnSpc>
              <a:spcBef>
                <a:spcPts val="780"/>
              </a:spcBef>
              <a:spcAft>
                <a:spcPts val="0"/>
              </a:spcAft>
              <a:buClr>
                <a:srgbClr val="888888"/>
              </a:buClr>
              <a:buSzPts val="2807"/>
              <a:buNone/>
              <a:defRPr sz="2807">
                <a:solidFill>
                  <a:srgbClr val="888888"/>
                </a:solidFill>
              </a:defRPr>
            </a:lvl3pPr>
            <a:lvl4pPr marL="1828800" lvl="3" indent="-228600" algn="l">
              <a:lnSpc>
                <a:spcPct val="90000"/>
              </a:lnSpc>
              <a:spcBef>
                <a:spcPts val="780"/>
              </a:spcBef>
              <a:spcAft>
                <a:spcPts val="0"/>
              </a:spcAft>
              <a:buClr>
                <a:srgbClr val="888888"/>
              </a:buClr>
              <a:buSzPts val="2495"/>
              <a:buNone/>
              <a:defRPr sz="2495">
                <a:solidFill>
                  <a:srgbClr val="888888"/>
                </a:solidFill>
              </a:defRPr>
            </a:lvl4pPr>
            <a:lvl5pPr marL="2286000" lvl="4" indent="-228600" algn="l">
              <a:lnSpc>
                <a:spcPct val="90000"/>
              </a:lnSpc>
              <a:spcBef>
                <a:spcPts val="780"/>
              </a:spcBef>
              <a:spcAft>
                <a:spcPts val="0"/>
              </a:spcAft>
              <a:buClr>
                <a:srgbClr val="888888"/>
              </a:buClr>
              <a:buSzPts val="2495"/>
              <a:buNone/>
              <a:defRPr sz="2495">
                <a:solidFill>
                  <a:srgbClr val="888888"/>
                </a:solidFill>
              </a:defRPr>
            </a:lvl5pPr>
            <a:lvl6pPr marL="2743200" lvl="5" indent="-228600" algn="l">
              <a:lnSpc>
                <a:spcPct val="90000"/>
              </a:lnSpc>
              <a:spcBef>
                <a:spcPts val="780"/>
              </a:spcBef>
              <a:spcAft>
                <a:spcPts val="0"/>
              </a:spcAft>
              <a:buClr>
                <a:srgbClr val="888888"/>
              </a:buClr>
              <a:buSzPts val="2495"/>
              <a:buNone/>
              <a:defRPr sz="2495">
                <a:solidFill>
                  <a:srgbClr val="888888"/>
                </a:solidFill>
              </a:defRPr>
            </a:lvl6pPr>
            <a:lvl7pPr marL="3200400" lvl="6" indent="-228600" algn="l">
              <a:lnSpc>
                <a:spcPct val="90000"/>
              </a:lnSpc>
              <a:spcBef>
                <a:spcPts val="780"/>
              </a:spcBef>
              <a:spcAft>
                <a:spcPts val="0"/>
              </a:spcAft>
              <a:buClr>
                <a:srgbClr val="888888"/>
              </a:buClr>
              <a:buSzPts val="2495"/>
              <a:buNone/>
              <a:defRPr sz="2495">
                <a:solidFill>
                  <a:srgbClr val="888888"/>
                </a:solidFill>
              </a:defRPr>
            </a:lvl7pPr>
            <a:lvl8pPr marL="3657600" lvl="7" indent="-228600" algn="l">
              <a:lnSpc>
                <a:spcPct val="90000"/>
              </a:lnSpc>
              <a:spcBef>
                <a:spcPts val="780"/>
              </a:spcBef>
              <a:spcAft>
                <a:spcPts val="0"/>
              </a:spcAft>
              <a:buClr>
                <a:srgbClr val="888888"/>
              </a:buClr>
              <a:buSzPts val="2495"/>
              <a:buNone/>
              <a:defRPr sz="2495">
                <a:solidFill>
                  <a:srgbClr val="888888"/>
                </a:solidFill>
              </a:defRPr>
            </a:lvl8pPr>
            <a:lvl9pPr marL="4114800" lvl="8" indent="-228600" algn="l">
              <a:lnSpc>
                <a:spcPct val="90000"/>
              </a:lnSpc>
              <a:spcBef>
                <a:spcPts val="780"/>
              </a:spcBef>
              <a:spcAft>
                <a:spcPts val="0"/>
              </a:spcAft>
              <a:buClr>
                <a:srgbClr val="888888"/>
              </a:buClr>
              <a:buSzPts val="2495"/>
              <a:buNone/>
              <a:defRPr sz="2495">
                <a:solidFill>
                  <a:srgbClr val="888888"/>
                </a:solidFill>
              </a:defRPr>
            </a:lvl9pPr>
          </a:lstStyle>
          <a:p>
            <a:endParaRPr/>
          </a:p>
        </p:txBody>
      </p:sp>
      <p:sp>
        <p:nvSpPr>
          <p:cNvPr id="34" name="Google Shape;34;p5"/>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1306959" y="569326"/>
            <a:ext cx="16396395" cy="206689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1306959" y="2846623"/>
            <a:ext cx="8079383" cy="678486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59"/>
              </a:spcBef>
              <a:spcAft>
                <a:spcPts val="0"/>
              </a:spcAft>
              <a:buClr>
                <a:schemeClr val="dk1"/>
              </a:buClr>
              <a:buSzPts val="1800"/>
              <a:buChar char="•"/>
              <a:defRPr/>
            </a:lvl1pPr>
            <a:lvl2pPr marL="914400" lvl="1" indent="-342900" algn="l">
              <a:lnSpc>
                <a:spcPct val="90000"/>
              </a:lnSpc>
              <a:spcBef>
                <a:spcPts val="780"/>
              </a:spcBef>
              <a:spcAft>
                <a:spcPts val="0"/>
              </a:spcAft>
              <a:buClr>
                <a:schemeClr val="dk1"/>
              </a:buClr>
              <a:buSzPts val="1800"/>
              <a:buChar char="•"/>
              <a:defRPr/>
            </a:lvl2pPr>
            <a:lvl3pPr marL="1371600" lvl="2" indent="-342900" algn="l">
              <a:lnSpc>
                <a:spcPct val="90000"/>
              </a:lnSpc>
              <a:spcBef>
                <a:spcPts val="780"/>
              </a:spcBef>
              <a:spcAft>
                <a:spcPts val="0"/>
              </a:spcAft>
              <a:buClr>
                <a:schemeClr val="dk1"/>
              </a:buClr>
              <a:buSzPts val="1800"/>
              <a:buChar char="•"/>
              <a:defRPr/>
            </a:lvl3pPr>
            <a:lvl4pPr marL="1828800" lvl="3" indent="-342900" algn="l">
              <a:lnSpc>
                <a:spcPct val="90000"/>
              </a:lnSpc>
              <a:spcBef>
                <a:spcPts val="780"/>
              </a:spcBef>
              <a:spcAft>
                <a:spcPts val="0"/>
              </a:spcAft>
              <a:buClr>
                <a:schemeClr val="dk1"/>
              </a:buClr>
              <a:buSzPts val="1800"/>
              <a:buChar char="•"/>
              <a:defRPr/>
            </a:lvl4pPr>
            <a:lvl5pPr marL="2286000" lvl="4" indent="-342900" algn="l">
              <a:lnSpc>
                <a:spcPct val="90000"/>
              </a:lnSpc>
              <a:spcBef>
                <a:spcPts val="780"/>
              </a:spcBef>
              <a:spcAft>
                <a:spcPts val="0"/>
              </a:spcAft>
              <a:buClr>
                <a:schemeClr val="dk1"/>
              </a:buClr>
              <a:buSzPts val="1800"/>
              <a:buChar char="•"/>
              <a:defRPr/>
            </a:lvl5pPr>
            <a:lvl6pPr marL="2743200" lvl="5" indent="-342900" algn="l">
              <a:lnSpc>
                <a:spcPct val="90000"/>
              </a:lnSpc>
              <a:spcBef>
                <a:spcPts val="780"/>
              </a:spcBef>
              <a:spcAft>
                <a:spcPts val="0"/>
              </a:spcAft>
              <a:buClr>
                <a:schemeClr val="dk1"/>
              </a:buClr>
              <a:buSzPts val="1800"/>
              <a:buChar char="•"/>
              <a:defRPr/>
            </a:lvl6pPr>
            <a:lvl7pPr marL="3200400" lvl="6" indent="-342900" algn="l">
              <a:lnSpc>
                <a:spcPct val="90000"/>
              </a:lnSpc>
              <a:spcBef>
                <a:spcPts val="780"/>
              </a:spcBef>
              <a:spcAft>
                <a:spcPts val="0"/>
              </a:spcAft>
              <a:buClr>
                <a:schemeClr val="dk1"/>
              </a:buClr>
              <a:buSzPts val="1800"/>
              <a:buChar char="•"/>
              <a:defRPr/>
            </a:lvl7pPr>
            <a:lvl8pPr marL="3657600" lvl="7" indent="-342900" algn="l">
              <a:lnSpc>
                <a:spcPct val="90000"/>
              </a:lnSpc>
              <a:spcBef>
                <a:spcPts val="780"/>
              </a:spcBef>
              <a:spcAft>
                <a:spcPts val="0"/>
              </a:spcAft>
              <a:buClr>
                <a:schemeClr val="dk1"/>
              </a:buClr>
              <a:buSzPts val="1800"/>
              <a:buChar char="•"/>
              <a:defRPr/>
            </a:lvl8pPr>
            <a:lvl9pPr marL="4114800" lvl="8" indent="-342900" algn="l">
              <a:lnSpc>
                <a:spcPct val="90000"/>
              </a:lnSpc>
              <a:spcBef>
                <a:spcPts val="780"/>
              </a:spcBef>
              <a:spcAft>
                <a:spcPts val="0"/>
              </a:spcAft>
              <a:buClr>
                <a:schemeClr val="dk1"/>
              </a:buClr>
              <a:buSzPts val="1800"/>
              <a:buChar char="•"/>
              <a:defRPr/>
            </a:lvl9pPr>
          </a:lstStyle>
          <a:p>
            <a:endParaRPr/>
          </a:p>
        </p:txBody>
      </p:sp>
      <p:sp>
        <p:nvSpPr>
          <p:cNvPr id="40" name="Google Shape;40;p6"/>
          <p:cNvSpPr txBox="1">
            <a:spLocks noGrp="1"/>
          </p:cNvSpPr>
          <p:nvPr>
            <p:ph type="body" idx="2"/>
          </p:nvPr>
        </p:nvSpPr>
        <p:spPr>
          <a:xfrm>
            <a:off x="9623971" y="2846623"/>
            <a:ext cx="8079383" cy="678486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59"/>
              </a:spcBef>
              <a:spcAft>
                <a:spcPts val="0"/>
              </a:spcAft>
              <a:buClr>
                <a:schemeClr val="dk1"/>
              </a:buClr>
              <a:buSzPts val="1800"/>
              <a:buChar char="•"/>
              <a:defRPr/>
            </a:lvl1pPr>
            <a:lvl2pPr marL="914400" lvl="1" indent="-342900" algn="l">
              <a:lnSpc>
                <a:spcPct val="90000"/>
              </a:lnSpc>
              <a:spcBef>
                <a:spcPts val="780"/>
              </a:spcBef>
              <a:spcAft>
                <a:spcPts val="0"/>
              </a:spcAft>
              <a:buClr>
                <a:schemeClr val="dk1"/>
              </a:buClr>
              <a:buSzPts val="1800"/>
              <a:buChar char="•"/>
              <a:defRPr/>
            </a:lvl2pPr>
            <a:lvl3pPr marL="1371600" lvl="2" indent="-342900" algn="l">
              <a:lnSpc>
                <a:spcPct val="90000"/>
              </a:lnSpc>
              <a:spcBef>
                <a:spcPts val="780"/>
              </a:spcBef>
              <a:spcAft>
                <a:spcPts val="0"/>
              </a:spcAft>
              <a:buClr>
                <a:schemeClr val="dk1"/>
              </a:buClr>
              <a:buSzPts val="1800"/>
              <a:buChar char="•"/>
              <a:defRPr/>
            </a:lvl3pPr>
            <a:lvl4pPr marL="1828800" lvl="3" indent="-342900" algn="l">
              <a:lnSpc>
                <a:spcPct val="90000"/>
              </a:lnSpc>
              <a:spcBef>
                <a:spcPts val="780"/>
              </a:spcBef>
              <a:spcAft>
                <a:spcPts val="0"/>
              </a:spcAft>
              <a:buClr>
                <a:schemeClr val="dk1"/>
              </a:buClr>
              <a:buSzPts val="1800"/>
              <a:buChar char="•"/>
              <a:defRPr/>
            </a:lvl4pPr>
            <a:lvl5pPr marL="2286000" lvl="4" indent="-342900" algn="l">
              <a:lnSpc>
                <a:spcPct val="90000"/>
              </a:lnSpc>
              <a:spcBef>
                <a:spcPts val="780"/>
              </a:spcBef>
              <a:spcAft>
                <a:spcPts val="0"/>
              </a:spcAft>
              <a:buClr>
                <a:schemeClr val="dk1"/>
              </a:buClr>
              <a:buSzPts val="1800"/>
              <a:buChar char="•"/>
              <a:defRPr/>
            </a:lvl5pPr>
            <a:lvl6pPr marL="2743200" lvl="5" indent="-342900" algn="l">
              <a:lnSpc>
                <a:spcPct val="90000"/>
              </a:lnSpc>
              <a:spcBef>
                <a:spcPts val="780"/>
              </a:spcBef>
              <a:spcAft>
                <a:spcPts val="0"/>
              </a:spcAft>
              <a:buClr>
                <a:schemeClr val="dk1"/>
              </a:buClr>
              <a:buSzPts val="1800"/>
              <a:buChar char="•"/>
              <a:defRPr/>
            </a:lvl6pPr>
            <a:lvl7pPr marL="3200400" lvl="6" indent="-342900" algn="l">
              <a:lnSpc>
                <a:spcPct val="90000"/>
              </a:lnSpc>
              <a:spcBef>
                <a:spcPts val="780"/>
              </a:spcBef>
              <a:spcAft>
                <a:spcPts val="0"/>
              </a:spcAft>
              <a:buClr>
                <a:schemeClr val="dk1"/>
              </a:buClr>
              <a:buSzPts val="1800"/>
              <a:buChar char="•"/>
              <a:defRPr/>
            </a:lvl7pPr>
            <a:lvl8pPr marL="3657600" lvl="7" indent="-342900" algn="l">
              <a:lnSpc>
                <a:spcPct val="90000"/>
              </a:lnSpc>
              <a:spcBef>
                <a:spcPts val="780"/>
              </a:spcBef>
              <a:spcAft>
                <a:spcPts val="0"/>
              </a:spcAft>
              <a:buClr>
                <a:schemeClr val="dk1"/>
              </a:buClr>
              <a:buSzPts val="1800"/>
              <a:buChar char="•"/>
              <a:defRPr/>
            </a:lvl8pPr>
            <a:lvl9pPr marL="4114800" lvl="8" indent="-342900" algn="l">
              <a:lnSpc>
                <a:spcPct val="90000"/>
              </a:lnSpc>
              <a:spcBef>
                <a:spcPts val="780"/>
              </a:spcBef>
              <a:spcAft>
                <a:spcPts val="0"/>
              </a:spcAft>
              <a:buClr>
                <a:schemeClr val="dk1"/>
              </a:buClr>
              <a:buSzPts val="1800"/>
              <a:buChar char="•"/>
              <a:defRPr/>
            </a:lvl9pPr>
          </a:lstStyle>
          <a:p>
            <a:endParaRPr/>
          </a:p>
        </p:txBody>
      </p:sp>
      <p:sp>
        <p:nvSpPr>
          <p:cNvPr id="41" name="Google Shape;41;p6"/>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1309435" y="569326"/>
            <a:ext cx="16396395" cy="206689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1309436" y="2621369"/>
            <a:ext cx="8042253" cy="128469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559"/>
              </a:spcBef>
              <a:spcAft>
                <a:spcPts val="0"/>
              </a:spcAft>
              <a:buClr>
                <a:schemeClr val="dk1"/>
              </a:buClr>
              <a:buSzPts val="3742"/>
              <a:buNone/>
              <a:defRPr sz="3741" b="1"/>
            </a:lvl1pPr>
            <a:lvl2pPr marL="914400" lvl="1" indent="-228600" algn="l">
              <a:lnSpc>
                <a:spcPct val="90000"/>
              </a:lnSpc>
              <a:spcBef>
                <a:spcPts val="780"/>
              </a:spcBef>
              <a:spcAft>
                <a:spcPts val="0"/>
              </a:spcAft>
              <a:buClr>
                <a:schemeClr val="dk1"/>
              </a:buClr>
              <a:buSzPts val="3118"/>
              <a:buNone/>
              <a:defRPr sz="3118" b="1"/>
            </a:lvl2pPr>
            <a:lvl3pPr marL="1371600" lvl="2" indent="-228600" algn="l">
              <a:lnSpc>
                <a:spcPct val="90000"/>
              </a:lnSpc>
              <a:spcBef>
                <a:spcPts val="780"/>
              </a:spcBef>
              <a:spcAft>
                <a:spcPts val="0"/>
              </a:spcAft>
              <a:buClr>
                <a:schemeClr val="dk1"/>
              </a:buClr>
              <a:buSzPts val="2807"/>
              <a:buNone/>
              <a:defRPr sz="2807" b="1"/>
            </a:lvl3pPr>
            <a:lvl4pPr marL="1828800" lvl="3" indent="-228600" algn="l">
              <a:lnSpc>
                <a:spcPct val="90000"/>
              </a:lnSpc>
              <a:spcBef>
                <a:spcPts val="780"/>
              </a:spcBef>
              <a:spcAft>
                <a:spcPts val="0"/>
              </a:spcAft>
              <a:buClr>
                <a:schemeClr val="dk1"/>
              </a:buClr>
              <a:buSzPts val="2495"/>
              <a:buNone/>
              <a:defRPr sz="2495" b="1"/>
            </a:lvl4pPr>
            <a:lvl5pPr marL="2286000" lvl="4" indent="-228600" algn="l">
              <a:lnSpc>
                <a:spcPct val="90000"/>
              </a:lnSpc>
              <a:spcBef>
                <a:spcPts val="780"/>
              </a:spcBef>
              <a:spcAft>
                <a:spcPts val="0"/>
              </a:spcAft>
              <a:buClr>
                <a:schemeClr val="dk1"/>
              </a:buClr>
              <a:buSzPts val="2495"/>
              <a:buNone/>
              <a:defRPr sz="2495" b="1"/>
            </a:lvl5pPr>
            <a:lvl6pPr marL="2743200" lvl="5" indent="-228600" algn="l">
              <a:lnSpc>
                <a:spcPct val="90000"/>
              </a:lnSpc>
              <a:spcBef>
                <a:spcPts val="780"/>
              </a:spcBef>
              <a:spcAft>
                <a:spcPts val="0"/>
              </a:spcAft>
              <a:buClr>
                <a:schemeClr val="dk1"/>
              </a:buClr>
              <a:buSzPts val="2495"/>
              <a:buNone/>
              <a:defRPr sz="2495" b="1"/>
            </a:lvl6pPr>
            <a:lvl7pPr marL="3200400" lvl="6" indent="-228600" algn="l">
              <a:lnSpc>
                <a:spcPct val="90000"/>
              </a:lnSpc>
              <a:spcBef>
                <a:spcPts val="780"/>
              </a:spcBef>
              <a:spcAft>
                <a:spcPts val="0"/>
              </a:spcAft>
              <a:buClr>
                <a:schemeClr val="dk1"/>
              </a:buClr>
              <a:buSzPts val="2495"/>
              <a:buNone/>
              <a:defRPr sz="2495" b="1"/>
            </a:lvl7pPr>
            <a:lvl8pPr marL="3657600" lvl="7" indent="-228600" algn="l">
              <a:lnSpc>
                <a:spcPct val="90000"/>
              </a:lnSpc>
              <a:spcBef>
                <a:spcPts val="780"/>
              </a:spcBef>
              <a:spcAft>
                <a:spcPts val="0"/>
              </a:spcAft>
              <a:buClr>
                <a:schemeClr val="dk1"/>
              </a:buClr>
              <a:buSzPts val="2495"/>
              <a:buNone/>
              <a:defRPr sz="2495" b="1"/>
            </a:lvl8pPr>
            <a:lvl9pPr marL="4114800" lvl="8" indent="-228600" algn="l">
              <a:lnSpc>
                <a:spcPct val="90000"/>
              </a:lnSpc>
              <a:spcBef>
                <a:spcPts val="780"/>
              </a:spcBef>
              <a:spcAft>
                <a:spcPts val="0"/>
              </a:spcAft>
              <a:buClr>
                <a:schemeClr val="dk1"/>
              </a:buClr>
              <a:buSzPts val="2495"/>
              <a:buNone/>
              <a:defRPr sz="2495" b="1"/>
            </a:lvl9pPr>
          </a:lstStyle>
          <a:p>
            <a:endParaRPr/>
          </a:p>
        </p:txBody>
      </p:sp>
      <p:sp>
        <p:nvSpPr>
          <p:cNvPr id="47" name="Google Shape;47;p7"/>
          <p:cNvSpPr txBox="1">
            <a:spLocks noGrp="1"/>
          </p:cNvSpPr>
          <p:nvPr>
            <p:ph type="body" idx="2"/>
          </p:nvPr>
        </p:nvSpPr>
        <p:spPr>
          <a:xfrm>
            <a:off x="1309436" y="3906061"/>
            <a:ext cx="8042253" cy="574522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59"/>
              </a:spcBef>
              <a:spcAft>
                <a:spcPts val="0"/>
              </a:spcAft>
              <a:buClr>
                <a:schemeClr val="dk1"/>
              </a:buClr>
              <a:buSzPts val="1800"/>
              <a:buChar char="•"/>
              <a:defRPr/>
            </a:lvl1pPr>
            <a:lvl2pPr marL="914400" lvl="1" indent="-342900" algn="l">
              <a:lnSpc>
                <a:spcPct val="90000"/>
              </a:lnSpc>
              <a:spcBef>
                <a:spcPts val="780"/>
              </a:spcBef>
              <a:spcAft>
                <a:spcPts val="0"/>
              </a:spcAft>
              <a:buClr>
                <a:schemeClr val="dk1"/>
              </a:buClr>
              <a:buSzPts val="1800"/>
              <a:buChar char="•"/>
              <a:defRPr/>
            </a:lvl2pPr>
            <a:lvl3pPr marL="1371600" lvl="2" indent="-342900" algn="l">
              <a:lnSpc>
                <a:spcPct val="90000"/>
              </a:lnSpc>
              <a:spcBef>
                <a:spcPts val="780"/>
              </a:spcBef>
              <a:spcAft>
                <a:spcPts val="0"/>
              </a:spcAft>
              <a:buClr>
                <a:schemeClr val="dk1"/>
              </a:buClr>
              <a:buSzPts val="1800"/>
              <a:buChar char="•"/>
              <a:defRPr/>
            </a:lvl3pPr>
            <a:lvl4pPr marL="1828800" lvl="3" indent="-342900" algn="l">
              <a:lnSpc>
                <a:spcPct val="90000"/>
              </a:lnSpc>
              <a:spcBef>
                <a:spcPts val="780"/>
              </a:spcBef>
              <a:spcAft>
                <a:spcPts val="0"/>
              </a:spcAft>
              <a:buClr>
                <a:schemeClr val="dk1"/>
              </a:buClr>
              <a:buSzPts val="1800"/>
              <a:buChar char="•"/>
              <a:defRPr/>
            </a:lvl4pPr>
            <a:lvl5pPr marL="2286000" lvl="4" indent="-342900" algn="l">
              <a:lnSpc>
                <a:spcPct val="90000"/>
              </a:lnSpc>
              <a:spcBef>
                <a:spcPts val="780"/>
              </a:spcBef>
              <a:spcAft>
                <a:spcPts val="0"/>
              </a:spcAft>
              <a:buClr>
                <a:schemeClr val="dk1"/>
              </a:buClr>
              <a:buSzPts val="1800"/>
              <a:buChar char="•"/>
              <a:defRPr/>
            </a:lvl5pPr>
            <a:lvl6pPr marL="2743200" lvl="5" indent="-342900" algn="l">
              <a:lnSpc>
                <a:spcPct val="90000"/>
              </a:lnSpc>
              <a:spcBef>
                <a:spcPts val="780"/>
              </a:spcBef>
              <a:spcAft>
                <a:spcPts val="0"/>
              </a:spcAft>
              <a:buClr>
                <a:schemeClr val="dk1"/>
              </a:buClr>
              <a:buSzPts val="1800"/>
              <a:buChar char="•"/>
              <a:defRPr/>
            </a:lvl6pPr>
            <a:lvl7pPr marL="3200400" lvl="6" indent="-342900" algn="l">
              <a:lnSpc>
                <a:spcPct val="90000"/>
              </a:lnSpc>
              <a:spcBef>
                <a:spcPts val="780"/>
              </a:spcBef>
              <a:spcAft>
                <a:spcPts val="0"/>
              </a:spcAft>
              <a:buClr>
                <a:schemeClr val="dk1"/>
              </a:buClr>
              <a:buSzPts val="1800"/>
              <a:buChar char="•"/>
              <a:defRPr/>
            </a:lvl7pPr>
            <a:lvl8pPr marL="3657600" lvl="7" indent="-342900" algn="l">
              <a:lnSpc>
                <a:spcPct val="90000"/>
              </a:lnSpc>
              <a:spcBef>
                <a:spcPts val="780"/>
              </a:spcBef>
              <a:spcAft>
                <a:spcPts val="0"/>
              </a:spcAft>
              <a:buClr>
                <a:schemeClr val="dk1"/>
              </a:buClr>
              <a:buSzPts val="1800"/>
              <a:buChar char="•"/>
              <a:defRPr/>
            </a:lvl8pPr>
            <a:lvl9pPr marL="4114800" lvl="8" indent="-342900" algn="l">
              <a:lnSpc>
                <a:spcPct val="90000"/>
              </a:lnSpc>
              <a:spcBef>
                <a:spcPts val="780"/>
              </a:spcBef>
              <a:spcAft>
                <a:spcPts val="0"/>
              </a:spcAft>
              <a:buClr>
                <a:schemeClr val="dk1"/>
              </a:buClr>
              <a:buSzPts val="1800"/>
              <a:buChar char="•"/>
              <a:defRPr/>
            </a:lvl9pPr>
          </a:lstStyle>
          <a:p>
            <a:endParaRPr/>
          </a:p>
        </p:txBody>
      </p:sp>
      <p:sp>
        <p:nvSpPr>
          <p:cNvPr id="48" name="Google Shape;48;p7"/>
          <p:cNvSpPr txBox="1">
            <a:spLocks noGrp="1"/>
          </p:cNvSpPr>
          <p:nvPr>
            <p:ph type="body" idx="3"/>
          </p:nvPr>
        </p:nvSpPr>
        <p:spPr>
          <a:xfrm>
            <a:off x="9623971" y="2621369"/>
            <a:ext cx="8081859" cy="128469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559"/>
              </a:spcBef>
              <a:spcAft>
                <a:spcPts val="0"/>
              </a:spcAft>
              <a:buClr>
                <a:schemeClr val="dk1"/>
              </a:buClr>
              <a:buSzPts val="3742"/>
              <a:buNone/>
              <a:defRPr sz="3741" b="1"/>
            </a:lvl1pPr>
            <a:lvl2pPr marL="914400" lvl="1" indent="-228600" algn="l">
              <a:lnSpc>
                <a:spcPct val="90000"/>
              </a:lnSpc>
              <a:spcBef>
                <a:spcPts val="780"/>
              </a:spcBef>
              <a:spcAft>
                <a:spcPts val="0"/>
              </a:spcAft>
              <a:buClr>
                <a:schemeClr val="dk1"/>
              </a:buClr>
              <a:buSzPts val="3118"/>
              <a:buNone/>
              <a:defRPr sz="3118" b="1"/>
            </a:lvl2pPr>
            <a:lvl3pPr marL="1371600" lvl="2" indent="-228600" algn="l">
              <a:lnSpc>
                <a:spcPct val="90000"/>
              </a:lnSpc>
              <a:spcBef>
                <a:spcPts val="780"/>
              </a:spcBef>
              <a:spcAft>
                <a:spcPts val="0"/>
              </a:spcAft>
              <a:buClr>
                <a:schemeClr val="dk1"/>
              </a:buClr>
              <a:buSzPts val="2807"/>
              <a:buNone/>
              <a:defRPr sz="2807" b="1"/>
            </a:lvl3pPr>
            <a:lvl4pPr marL="1828800" lvl="3" indent="-228600" algn="l">
              <a:lnSpc>
                <a:spcPct val="90000"/>
              </a:lnSpc>
              <a:spcBef>
                <a:spcPts val="780"/>
              </a:spcBef>
              <a:spcAft>
                <a:spcPts val="0"/>
              </a:spcAft>
              <a:buClr>
                <a:schemeClr val="dk1"/>
              </a:buClr>
              <a:buSzPts val="2495"/>
              <a:buNone/>
              <a:defRPr sz="2495" b="1"/>
            </a:lvl4pPr>
            <a:lvl5pPr marL="2286000" lvl="4" indent="-228600" algn="l">
              <a:lnSpc>
                <a:spcPct val="90000"/>
              </a:lnSpc>
              <a:spcBef>
                <a:spcPts val="780"/>
              </a:spcBef>
              <a:spcAft>
                <a:spcPts val="0"/>
              </a:spcAft>
              <a:buClr>
                <a:schemeClr val="dk1"/>
              </a:buClr>
              <a:buSzPts val="2495"/>
              <a:buNone/>
              <a:defRPr sz="2495" b="1"/>
            </a:lvl5pPr>
            <a:lvl6pPr marL="2743200" lvl="5" indent="-228600" algn="l">
              <a:lnSpc>
                <a:spcPct val="90000"/>
              </a:lnSpc>
              <a:spcBef>
                <a:spcPts val="780"/>
              </a:spcBef>
              <a:spcAft>
                <a:spcPts val="0"/>
              </a:spcAft>
              <a:buClr>
                <a:schemeClr val="dk1"/>
              </a:buClr>
              <a:buSzPts val="2495"/>
              <a:buNone/>
              <a:defRPr sz="2495" b="1"/>
            </a:lvl6pPr>
            <a:lvl7pPr marL="3200400" lvl="6" indent="-228600" algn="l">
              <a:lnSpc>
                <a:spcPct val="90000"/>
              </a:lnSpc>
              <a:spcBef>
                <a:spcPts val="780"/>
              </a:spcBef>
              <a:spcAft>
                <a:spcPts val="0"/>
              </a:spcAft>
              <a:buClr>
                <a:schemeClr val="dk1"/>
              </a:buClr>
              <a:buSzPts val="2495"/>
              <a:buNone/>
              <a:defRPr sz="2495" b="1"/>
            </a:lvl7pPr>
            <a:lvl8pPr marL="3657600" lvl="7" indent="-228600" algn="l">
              <a:lnSpc>
                <a:spcPct val="90000"/>
              </a:lnSpc>
              <a:spcBef>
                <a:spcPts val="780"/>
              </a:spcBef>
              <a:spcAft>
                <a:spcPts val="0"/>
              </a:spcAft>
              <a:buClr>
                <a:schemeClr val="dk1"/>
              </a:buClr>
              <a:buSzPts val="2495"/>
              <a:buNone/>
              <a:defRPr sz="2495" b="1"/>
            </a:lvl8pPr>
            <a:lvl9pPr marL="4114800" lvl="8" indent="-228600" algn="l">
              <a:lnSpc>
                <a:spcPct val="90000"/>
              </a:lnSpc>
              <a:spcBef>
                <a:spcPts val="780"/>
              </a:spcBef>
              <a:spcAft>
                <a:spcPts val="0"/>
              </a:spcAft>
              <a:buClr>
                <a:schemeClr val="dk1"/>
              </a:buClr>
              <a:buSzPts val="2495"/>
              <a:buNone/>
              <a:defRPr sz="2495" b="1"/>
            </a:lvl9pPr>
          </a:lstStyle>
          <a:p>
            <a:endParaRPr/>
          </a:p>
        </p:txBody>
      </p:sp>
      <p:sp>
        <p:nvSpPr>
          <p:cNvPr id="49" name="Google Shape;49;p7"/>
          <p:cNvSpPr txBox="1">
            <a:spLocks noGrp="1"/>
          </p:cNvSpPr>
          <p:nvPr>
            <p:ph type="body" idx="4"/>
          </p:nvPr>
        </p:nvSpPr>
        <p:spPr>
          <a:xfrm>
            <a:off x="9623971" y="3906061"/>
            <a:ext cx="8081859" cy="574522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59"/>
              </a:spcBef>
              <a:spcAft>
                <a:spcPts val="0"/>
              </a:spcAft>
              <a:buClr>
                <a:schemeClr val="dk1"/>
              </a:buClr>
              <a:buSzPts val="1800"/>
              <a:buChar char="•"/>
              <a:defRPr/>
            </a:lvl1pPr>
            <a:lvl2pPr marL="914400" lvl="1" indent="-342900" algn="l">
              <a:lnSpc>
                <a:spcPct val="90000"/>
              </a:lnSpc>
              <a:spcBef>
                <a:spcPts val="780"/>
              </a:spcBef>
              <a:spcAft>
                <a:spcPts val="0"/>
              </a:spcAft>
              <a:buClr>
                <a:schemeClr val="dk1"/>
              </a:buClr>
              <a:buSzPts val="1800"/>
              <a:buChar char="•"/>
              <a:defRPr/>
            </a:lvl2pPr>
            <a:lvl3pPr marL="1371600" lvl="2" indent="-342900" algn="l">
              <a:lnSpc>
                <a:spcPct val="90000"/>
              </a:lnSpc>
              <a:spcBef>
                <a:spcPts val="780"/>
              </a:spcBef>
              <a:spcAft>
                <a:spcPts val="0"/>
              </a:spcAft>
              <a:buClr>
                <a:schemeClr val="dk1"/>
              </a:buClr>
              <a:buSzPts val="1800"/>
              <a:buChar char="•"/>
              <a:defRPr/>
            </a:lvl3pPr>
            <a:lvl4pPr marL="1828800" lvl="3" indent="-342900" algn="l">
              <a:lnSpc>
                <a:spcPct val="90000"/>
              </a:lnSpc>
              <a:spcBef>
                <a:spcPts val="780"/>
              </a:spcBef>
              <a:spcAft>
                <a:spcPts val="0"/>
              </a:spcAft>
              <a:buClr>
                <a:schemeClr val="dk1"/>
              </a:buClr>
              <a:buSzPts val="1800"/>
              <a:buChar char="•"/>
              <a:defRPr/>
            </a:lvl4pPr>
            <a:lvl5pPr marL="2286000" lvl="4" indent="-342900" algn="l">
              <a:lnSpc>
                <a:spcPct val="90000"/>
              </a:lnSpc>
              <a:spcBef>
                <a:spcPts val="780"/>
              </a:spcBef>
              <a:spcAft>
                <a:spcPts val="0"/>
              </a:spcAft>
              <a:buClr>
                <a:schemeClr val="dk1"/>
              </a:buClr>
              <a:buSzPts val="1800"/>
              <a:buChar char="•"/>
              <a:defRPr/>
            </a:lvl5pPr>
            <a:lvl6pPr marL="2743200" lvl="5" indent="-342900" algn="l">
              <a:lnSpc>
                <a:spcPct val="90000"/>
              </a:lnSpc>
              <a:spcBef>
                <a:spcPts val="780"/>
              </a:spcBef>
              <a:spcAft>
                <a:spcPts val="0"/>
              </a:spcAft>
              <a:buClr>
                <a:schemeClr val="dk1"/>
              </a:buClr>
              <a:buSzPts val="1800"/>
              <a:buChar char="•"/>
              <a:defRPr/>
            </a:lvl6pPr>
            <a:lvl7pPr marL="3200400" lvl="6" indent="-342900" algn="l">
              <a:lnSpc>
                <a:spcPct val="90000"/>
              </a:lnSpc>
              <a:spcBef>
                <a:spcPts val="780"/>
              </a:spcBef>
              <a:spcAft>
                <a:spcPts val="0"/>
              </a:spcAft>
              <a:buClr>
                <a:schemeClr val="dk1"/>
              </a:buClr>
              <a:buSzPts val="1800"/>
              <a:buChar char="•"/>
              <a:defRPr/>
            </a:lvl7pPr>
            <a:lvl8pPr marL="3657600" lvl="7" indent="-342900" algn="l">
              <a:lnSpc>
                <a:spcPct val="90000"/>
              </a:lnSpc>
              <a:spcBef>
                <a:spcPts val="780"/>
              </a:spcBef>
              <a:spcAft>
                <a:spcPts val="0"/>
              </a:spcAft>
              <a:buClr>
                <a:schemeClr val="dk1"/>
              </a:buClr>
              <a:buSzPts val="1800"/>
              <a:buChar char="•"/>
              <a:defRPr/>
            </a:lvl8pPr>
            <a:lvl9pPr marL="4114800" lvl="8" indent="-342900" algn="l">
              <a:lnSpc>
                <a:spcPct val="90000"/>
              </a:lnSpc>
              <a:spcBef>
                <a:spcPts val="78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1306959" y="569326"/>
            <a:ext cx="16396395" cy="206689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1309436" y="712893"/>
            <a:ext cx="6131320" cy="249512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989"/>
              <a:buFont typeface="Calibri"/>
              <a:buNone/>
              <a:defRPr sz="498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8081859" y="1539652"/>
            <a:ext cx="9623971" cy="7599245"/>
          </a:xfrm>
          <a:prstGeom prst="rect">
            <a:avLst/>
          </a:prstGeom>
          <a:noFill/>
          <a:ln>
            <a:noFill/>
          </a:ln>
        </p:spPr>
        <p:txBody>
          <a:bodyPr spcFirstLastPara="1" wrap="square" lIns="91425" tIns="45700" rIns="91425" bIns="45700" anchor="t" anchorCtr="0">
            <a:normAutofit/>
          </a:bodyPr>
          <a:lstStyle>
            <a:lvl1pPr marL="457200" lvl="0" indent="-545401" algn="l">
              <a:lnSpc>
                <a:spcPct val="90000"/>
              </a:lnSpc>
              <a:spcBef>
                <a:spcPts val="1559"/>
              </a:spcBef>
              <a:spcAft>
                <a:spcPts val="0"/>
              </a:spcAft>
              <a:buClr>
                <a:schemeClr val="dk1"/>
              </a:buClr>
              <a:buSzPts val="4989"/>
              <a:buChar char="•"/>
              <a:defRPr sz="4989"/>
            </a:lvl1pPr>
            <a:lvl2pPr marL="914400" lvl="1" indent="-505841" algn="l">
              <a:lnSpc>
                <a:spcPct val="90000"/>
              </a:lnSpc>
              <a:spcBef>
                <a:spcPts val="780"/>
              </a:spcBef>
              <a:spcAft>
                <a:spcPts val="0"/>
              </a:spcAft>
              <a:buClr>
                <a:schemeClr val="dk1"/>
              </a:buClr>
              <a:buSzPts val="4366"/>
              <a:buChar char="•"/>
              <a:defRPr sz="4366"/>
            </a:lvl2pPr>
            <a:lvl3pPr marL="1371600" lvl="2" indent="-466217" algn="l">
              <a:lnSpc>
                <a:spcPct val="90000"/>
              </a:lnSpc>
              <a:spcBef>
                <a:spcPts val="780"/>
              </a:spcBef>
              <a:spcAft>
                <a:spcPts val="0"/>
              </a:spcAft>
              <a:buClr>
                <a:schemeClr val="dk1"/>
              </a:buClr>
              <a:buSzPts val="3742"/>
              <a:buChar char="•"/>
              <a:defRPr sz="3741"/>
            </a:lvl3pPr>
            <a:lvl4pPr marL="1828800" lvl="3" indent="-426592" algn="l">
              <a:lnSpc>
                <a:spcPct val="90000"/>
              </a:lnSpc>
              <a:spcBef>
                <a:spcPts val="780"/>
              </a:spcBef>
              <a:spcAft>
                <a:spcPts val="0"/>
              </a:spcAft>
              <a:buClr>
                <a:schemeClr val="dk1"/>
              </a:buClr>
              <a:buSzPts val="3118"/>
              <a:buChar char="•"/>
              <a:defRPr sz="3118"/>
            </a:lvl4pPr>
            <a:lvl5pPr marL="2286000" lvl="4" indent="-426592" algn="l">
              <a:lnSpc>
                <a:spcPct val="90000"/>
              </a:lnSpc>
              <a:spcBef>
                <a:spcPts val="780"/>
              </a:spcBef>
              <a:spcAft>
                <a:spcPts val="0"/>
              </a:spcAft>
              <a:buClr>
                <a:schemeClr val="dk1"/>
              </a:buClr>
              <a:buSzPts val="3118"/>
              <a:buChar char="•"/>
              <a:defRPr sz="3118"/>
            </a:lvl5pPr>
            <a:lvl6pPr marL="2743200" lvl="5" indent="-426592" algn="l">
              <a:lnSpc>
                <a:spcPct val="90000"/>
              </a:lnSpc>
              <a:spcBef>
                <a:spcPts val="780"/>
              </a:spcBef>
              <a:spcAft>
                <a:spcPts val="0"/>
              </a:spcAft>
              <a:buClr>
                <a:schemeClr val="dk1"/>
              </a:buClr>
              <a:buSzPts val="3118"/>
              <a:buChar char="•"/>
              <a:defRPr sz="3118"/>
            </a:lvl6pPr>
            <a:lvl7pPr marL="3200400" lvl="6" indent="-426592" algn="l">
              <a:lnSpc>
                <a:spcPct val="90000"/>
              </a:lnSpc>
              <a:spcBef>
                <a:spcPts val="780"/>
              </a:spcBef>
              <a:spcAft>
                <a:spcPts val="0"/>
              </a:spcAft>
              <a:buClr>
                <a:schemeClr val="dk1"/>
              </a:buClr>
              <a:buSzPts val="3118"/>
              <a:buChar char="•"/>
              <a:defRPr sz="3118"/>
            </a:lvl7pPr>
            <a:lvl8pPr marL="3657600" lvl="7" indent="-426592" algn="l">
              <a:lnSpc>
                <a:spcPct val="90000"/>
              </a:lnSpc>
              <a:spcBef>
                <a:spcPts val="780"/>
              </a:spcBef>
              <a:spcAft>
                <a:spcPts val="0"/>
              </a:spcAft>
              <a:buClr>
                <a:schemeClr val="dk1"/>
              </a:buClr>
              <a:buSzPts val="3118"/>
              <a:buChar char="•"/>
              <a:defRPr sz="3118"/>
            </a:lvl8pPr>
            <a:lvl9pPr marL="4114800" lvl="8" indent="-426592" algn="l">
              <a:lnSpc>
                <a:spcPct val="90000"/>
              </a:lnSpc>
              <a:spcBef>
                <a:spcPts val="780"/>
              </a:spcBef>
              <a:spcAft>
                <a:spcPts val="0"/>
              </a:spcAft>
              <a:buClr>
                <a:schemeClr val="dk1"/>
              </a:buClr>
              <a:buSzPts val="3118"/>
              <a:buChar char="•"/>
              <a:defRPr sz="3118"/>
            </a:lvl9pPr>
          </a:lstStyle>
          <a:p>
            <a:endParaRPr/>
          </a:p>
        </p:txBody>
      </p:sp>
      <p:sp>
        <p:nvSpPr>
          <p:cNvPr id="61" name="Google Shape;61;p9"/>
          <p:cNvSpPr txBox="1">
            <a:spLocks noGrp="1"/>
          </p:cNvSpPr>
          <p:nvPr>
            <p:ph type="body" idx="2"/>
          </p:nvPr>
        </p:nvSpPr>
        <p:spPr>
          <a:xfrm>
            <a:off x="1309436" y="3208020"/>
            <a:ext cx="6131320" cy="594325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559"/>
              </a:spcBef>
              <a:spcAft>
                <a:spcPts val="0"/>
              </a:spcAft>
              <a:buClr>
                <a:schemeClr val="dk1"/>
              </a:buClr>
              <a:buSzPts val="2495"/>
              <a:buNone/>
              <a:defRPr sz="2495"/>
            </a:lvl1pPr>
            <a:lvl2pPr marL="914400" lvl="1" indent="-228600" algn="l">
              <a:lnSpc>
                <a:spcPct val="90000"/>
              </a:lnSpc>
              <a:spcBef>
                <a:spcPts val="780"/>
              </a:spcBef>
              <a:spcAft>
                <a:spcPts val="0"/>
              </a:spcAft>
              <a:buClr>
                <a:schemeClr val="dk1"/>
              </a:buClr>
              <a:buSzPts val="2183"/>
              <a:buNone/>
              <a:defRPr sz="2183"/>
            </a:lvl2pPr>
            <a:lvl3pPr marL="1371600" lvl="2" indent="-228600" algn="l">
              <a:lnSpc>
                <a:spcPct val="90000"/>
              </a:lnSpc>
              <a:spcBef>
                <a:spcPts val="780"/>
              </a:spcBef>
              <a:spcAft>
                <a:spcPts val="0"/>
              </a:spcAft>
              <a:buClr>
                <a:schemeClr val="dk1"/>
              </a:buClr>
              <a:buSzPts val="1871"/>
              <a:buNone/>
              <a:defRPr sz="1870"/>
            </a:lvl3pPr>
            <a:lvl4pPr marL="1828800" lvl="3" indent="-228600" algn="l">
              <a:lnSpc>
                <a:spcPct val="90000"/>
              </a:lnSpc>
              <a:spcBef>
                <a:spcPts val="780"/>
              </a:spcBef>
              <a:spcAft>
                <a:spcPts val="0"/>
              </a:spcAft>
              <a:buClr>
                <a:schemeClr val="dk1"/>
              </a:buClr>
              <a:buSzPts val="1559"/>
              <a:buNone/>
              <a:defRPr sz="1559"/>
            </a:lvl4pPr>
            <a:lvl5pPr marL="2286000" lvl="4" indent="-228600" algn="l">
              <a:lnSpc>
                <a:spcPct val="90000"/>
              </a:lnSpc>
              <a:spcBef>
                <a:spcPts val="780"/>
              </a:spcBef>
              <a:spcAft>
                <a:spcPts val="0"/>
              </a:spcAft>
              <a:buClr>
                <a:schemeClr val="dk1"/>
              </a:buClr>
              <a:buSzPts val="1559"/>
              <a:buNone/>
              <a:defRPr sz="1559"/>
            </a:lvl5pPr>
            <a:lvl6pPr marL="2743200" lvl="5" indent="-228600" algn="l">
              <a:lnSpc>
                <a:spcPct val="90000"/>
              </a:lnSpc>
              <a:spcBef>
                <a:spcPts val="780"/>
              </a:spcBef>
              <a:spcAft>
                <a:spcPts val="0"/>
              </a:spcAft>
              <a:buClr>
                <a:schemeClr val="dk1"/>
              </a:buClr>
              <a:buSzPts val="1559"/>
              <a:buNone/>
              <a:defRPr sz="1559"/>
            </a:lvl6pPr>
            <a:lvl7pPr marL="3200400" lvl="6" indent="-228600" algn="l">
              <a:lnSpc>
                <a:spcPct val="90000"/>
              </a:lnSpc>
              <a:spcBef>
                <a:spcPts val="780"/>
              </a:spcBef>
              <a:spcAft>
                <a:spcPts val="0"/>
              </a:spcAft>
              <a:buClr>
                <a:schemeClr val="dk1"/>
              </a:buClr>
              <a:buSzPts val="1559"/>
              <a:buNone/>
              <a:defRPr sz="1559"/>
            </a:lvl7pPr>
            <a:lvl8pPr marL="3657600" lvl="7" indent="-228600" algn="l">
              <a:lnSpc>
                <a:spcPct val="90000"/>
              </a:lnSpc>
              <a:spcBef>
                <a:spcPts val="780"/>
              </a:spcBef>
              <a:spcAft>
                <a:spcPts val="0"/>
              </a:spcAft>
              <a:buClr>
                <a:schemeClr val="dk1"/>
              </a:buClr>
              <a:buSzPts val="1559"/>
              <a:buNone/>
              <a:defRPr sz="1559"/>
            </a:lvl8pPr>
            <a:lvl9pPr marL="4114800" lvl="8" indent="-228600" algn="l">
              <a:lnSpc>
                <a:spcPct val="90000"/>
              </a:lnSpc>
              <a:spcBef>
                <a:spcPts val="780"/>
              </a:spcBef>
              <a:spcAft>
                <a:spcPts val="0"/>
              </a:spcAft>
              <a:buClr>
                <a:schemeClr val="dk1"/>
              </a:buClr>
              <a:buSzPts val="1559"/>
              <a:buNone/>
              <a:defRPr sz="1559"/>
            </a:lvl9pPr>
          </a:lstStyle>
          <a:p>
            <a:endParaRPr/>
          </a:p>
        </p:txBody>
      </p:sp>
      <p:sp>
        <p:nvSpPr>
          <p:cNvPr id="62" name="Google Shape;62;p9"/>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309436" y="712893"/>
            <a:ext cx="6131320" cy="249512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989"/>
              <a:buFont typeface="Calibri"/>
              <a:buNone/>
              <a:defRPr sz="498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8081859" y="1539652"/>
            <a:ext cx="9623971" cy="759924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59"/>
              </a:spcBef>
              <a:spcAft>
                <a:spcPts val="0"/>
              </a:spcAft>
              <a:buClr>
                <a:schemeClr val="dk1"/>
              </a:buClr>
              <a:buSzPts val="4989"/>
              <a:buFont typeface="Arial"/>
              <a:buNone/>
              <a:defRPr sz="4989" b="0" i="0" u="none" strike="noStrike" cap="none">
                <a:solidFill>
                  <a:schemeClr val="dk1"/>
                </a:solidFill>
                <a:latin typeface="Calibri"/>
                <a:ea typeface="Calibri"/>
                <a:cs typeface="Calibri"/>
                <a:sym typeface="Calibri"/>
              </a:defRPr>
            </a:lvl1pPr>
            <a:lvl2pPr marR="0" lvl="1" algn="l" rtl="0">
              <a:lnSpc>
                <a:spcPct val="90000"/>
              </a:lnSpc>
              <a:spcBef>
                <a:spcPts val="780"/>
              </a:spcBef>
              <a:spcAft>
                <a:spcPts val="0"/>
              </a:spcAft>
              <a:buClr>
                <a:schemeClr val="dk1"/>
              </a:buClr>
              <a:buSzPts val="4366"/>
              <a:buFont typeface="Arial"/>
              <a:buNone/>
              <a:defRPr sz="4366" b="0" i="0" u="none" strike="noStrike" cap="none">
                <a:solidFill>
                  <a:schemeClr val="dk1"/>
                </a:solidFill>
                <a:latin typeface="Calibri"/>
                <a:ea typeface="Calibri"/>
                <a:cs typeface="Calibri"/>
                <a:sym typeface="Calibri"/>
              </a:defRPr>
            </a:lvl2pPr>
            <a:lvl3pPr marR="0" lvl="2" algn="l" rtl="0">
              <a:lnSpc>
                <a:spcPct val="90000"/>
              </a:lnSpc>
              <a:spcBef>
                <a:spcPts val="780"/>
              </a:spcBef>
              <a:spcAft>
                <a:spcPts val="0"/>
              </a:spcAft>
              <a:buClr>
                <a:schemeClr val="dk1"/>
              </a:buClr>
              <a:buSzPts val="3742"/>
              <a:buFont typeface="Arial"/>
              <a:buNone/>
              <a:defRPr sz="3741" b="0" i="0" u="none" strike="noStrike" cap="none">
                <a:solidFill>
                  <a:schemeClr val="dk1"/>
                </a:solidFill>
                <a:latin typeface="Calibri"/>
                <a:ea typeface="Calibri"/>
                <a:cs typeface="Calibri"/>
                <a:sym typeface="Calibri"/>
              </a:defRPr>
            </a:lvl3pPr>
            <a:lvl4pPr marR="0" lvl="3" algn="l" rtl="0">
              <a:lnSpc>
                <a:spcPct val="90000"/>
              </a:lnSpc>
              <a:spcBef>
                <a:spcPts val="780"/>
              </a:spcBef>
              <a:spcAft>
                <a:spcPts val="0"/>
              </a:spcAft>
              <a:buClr>
                <a:schemeClr val="dk1"/>
              </a:buClr>
              <a:buSzPts val="3118"/>
              <a:buFont typeface="Arial"/>
              <a:buNone/>
              <a:defRPr sz="3118" b="0" i="0" u="none" strike="noStrike" cap="none">
                <a:solidFill>
                  <a:schemeClr val="dk1"/>
                </a:solidFill>
                <a:latin typeface="Calibri"/>
                <a:ea typeface="Calibri"/>
                <a:cs typeface="Calibri"/>
                <a:sym typeface="Calibri"/>
              </a:defRPr>
            </a:lvl4pPr>
            <a:lvl5pPr marR="0" lvl="4" algn="l" rtl="0">
              <a:lnSpc>
                <a:spcPct val="90000"/>
              </a:lnSpc>
              <a:spcBef>
                <a:spcPts val="780"/>
              </a:spcBef>
              <a:spcAft>
                <a:spcPts val="0"/>
              </a:spcAft>
              <a:buClr>
                <a:schemeClr val="dk1"/>
              </a:buClr>
              <a:buSzPts val="3118"/>
              <a:buFont typeface="Arial"/>
              <a:buNone/>
              <a:defRPr sz="3118" b="0" i="0" u="none" strike="noStrike" cap="none">
                <a:solidFill>
                  <a:schemeClr val="dk1"/>
                </a:solidFill>
                <a:latin typeface="Calibri"/>
                <a:ea typeface="Calibri"/>
                <a:cs typeface="Calibri"/>
                <a:sym typeface="Calibri"/>
              </a:defRPr>
            </a:lvl5pPr>
            <a:lvl6pPr marR="0" lvl="5" algn="l" rtl="0">
              <a:lnSpc>
                <a:spcPct val="90000"/>
              </a:lnSpc>
              <a:spcBef>
                <a:spcPts val="780"/>
              </a:spcBef>
              <a:spcAft>
                <a:spcPts val="0"/>
              </a:spcAft>
              <a:buClr>
                <a:schemeClr val="dk1"/>
              </a:buClr>
              <a:buSzPts val="3118"/>
              <a:buFont typeface="Arial"/>
              <a:buNone/>
              <a:defRPr sz="3118" b="0" i="0" u="none" strike="noStrike" cap="none">
                <a:solidFill>
                  <a:schemeClr val="dk1"/>
                </a:solidFill>
                <a:latin typeface="Calibri"/>
                <a:ea typeface="Calibri"/>
                <a:cs typeface="Calibri"/>
                <a:sym typeface="Calibri"/>
              </a:defRPr>
            </a:lvl6pPr>
            <a:lvl7pPr marR="0" lvl="6" algn="l" rtl="0">
              <a:lnSpc>
                <a:spcPct val="90000"/>
              </a:lnSpc>
              <a:spcBef>
                <a:spcPts val="780"/>
              </a:spcBef>
              <a:spcAft>
                <a:spcPts val="0"/>
              </a:spcAft>
              <a:buClr>
                <a:schemeClr val="dk1"/>
              </a:buClr>
              <a:buSzPts val="3118"/>
              <a:buFont typeface="Arial"/>
              <a:buNone/>
              <a:defRPr sz="3118" b="0" i="0" u="none" strike="noStrike" cap="none">
                <a:solidFill>
                  <a:schemeClr val="dk1"/>
                </a:solidFill>
                <a:latin typeface="Calibri"/>
                <a:ea typeface="Calibri"/>
                <a:cs typeface="Calibri"/>
                <a:sym typeface="Calibri"/>
              </a:defRPr>
            </a:lvl7pPr>
            <a:lvl8pPr marR="0" lvl="7" algn="l" rtl="0">
              <a:lnSpc>
                <a:spcPct val="90000"/>
              </a:lnSpc>
              <a:spcBef>
                <a:spcPts val="780"/>
              </a:spcBef>
              <a:spcAft>
                <a:spcPts val="0"/>
              </a:spcAft>
              <a:buClr>
                <a:schemeClr val="dk1"/>
              </a:buClr>
              <a:buSzPts val="3118"/>
              <a:buFont typeface="Arial"/>
              <a:buNone/>
              <a:defRPr sz="3118" b="0" i="0" u="none" strike="noStrike" cap="none">
                <a:solidFill>
                  <a:schemeClr val="dk1"/>
                </a:solidFill>
                <a:latin typeface="Calibri"/>
                <a:ea typeface="Calibri"/>
                <a:cs typeface="Calibri"/>
                <a:sym typeface="Calibri"/>
              </a:defRPr>
            </a:lvl8pPr>
            <a:lvl9pPr marR="0" lvl="8" algn="l" rtl="0">
              <a:lnSpc>
                <a:spcPct val="90000"/>
              </a:lnSpc>
              <a:spcBef>
                <a:spcPts val="780"/>
              </a:spcBef>
              <a:spcAft>
                <a:spcPts val="0"/>
              </a:spcAft>
              <a:buClr>
                <a:schemeClr val="dk1"/>
              </a:buClr>
              <a:buSzPts val="3118"/>
              <a:buFont typeface="Arial"/>
              <a:buNone/>
              <a:defRPr sz="3118"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1309436" y="3208020"/>
            <a:ext cx="6131320" cy="594325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559"/>
              </a:spcBef>
              <a:spcAft>
                <a:spcPts val="0"/>
              </a:spcAft>
              <a:buClr>
                <a:schemeClr val="dk1"/>
              </a:buClr>
              <a:buSzPts val="2495"/>
              <a:buNone/>
              <a:defRPr sz="2495"/>
            </a:lvl1pPr>
            <a:lvl2pPr marL="914400" lvl="1" indent="-228600" algn="l">
              <a:lnSpc>
                <a:spcPct val="90000"/>
              </a:lnSpc>
              <a:spcBef>
                <a:spcPts val="780"/>
              </a:spcBef>
              <a:spcAft>
                <a:spcPts val="0"/>
              </a:spcAft>
              <a:buClr>
                <a:schemeClr val="dk1"/>
              </a:buClr>
              <a:buSzPts val="2183"/>
              <a:buNone/>
              <a:defRPr sz="2183"/>
            </a:lvl2pPr>
            <a:lvl3pPr marL="1371600" lvl="2" indent="-228600" algn="l">
              <a:lnSpc>
                <a:spcPct val="90000"/>
              </a:lnSpc>
              <a:spcBef>
                <a:spcPts val="780"/>
              </a:spcBef>
              <a:spcAft>
                <a:spcPts val="0"/>
              </a:spcAft>
              <a:buClr>
                <a:schemeClr val="dk1"/>
              </a:buClr>
              <a:buSzPts val="1871"/>
              <a:buNone/>
              <a:defRPr sz="1870"/>
            </a:lvl3pPr>
            <a:lvl4pPr marL="1828800" lvl="3" indent="-228600" algn="l">
              <a:lnSpc>
                <a:spcPct val="90000"/>
              </a:lnSpc>
              <a:spcBef>
                <a:spcPts val="780"/>
              </a:spcBef>
              <a:spcAft>
                <a:spcPts val="0"/>
              </a:spcAft>
              <a:buClr>
                <a:schemeClr val="dk1"/>
              </a:buClr>
              <a:buSzPts val="1559"/>
              <a:buNone/>
              <a:defRPr sz="1559"/>
            </a:lvl4pPr>
            <a:lvl5pPr marL="2286000" lvl="4" indent="-228600" algn="l">
              <a:lnSpc>
                <a:spcPct val="90000"/>
              </a:lnSpc>
              <a:spcBef>
                <a:spcPts val="780"/>
              </a:spcBef>
              <a:spcAft>
                <a:spcPts val="0"/>
              </a:spcAft>
              <a:buClr>
                <a:schemeClr val="dk1"/>
              </a:buClr>
              <a:buSzPts val="1559"/>
              <a:buNone/>
              <a:defRPr sz="1559"/>
            </a:lvl5pPr>
            <a:lvl6pPr marL="2743200" lvl="5" indent="-228600" algn="l">
              <a:lnSpc>
                <a:spcPct val="90000"/>
              </a:lnSpc>
              <a:spcBef>
                <a:spcPts val="780"/>
              </a:spcBef>
              <a:spcAft>
                <a:spcPts val="0"/>
              </a:spcAft>
              <a:buClr>
                <a:schemeClr val="dk1"/>
              </a:buClr>
              <a:buSzPts val="1559"/>
              <a:buNone/>
              <a:defRPr sz="1559"/>
            </a:lvl6pPr>
            <a:lvl7pPr marL="3200400" lvl="6" indent="-228600" algn="l">
              <a:lnSpc>
                <a:spcPct val="90000"/>
              </a:lnSpc>
              <a:spcBef>
                <a:spcPts val="780"/>
              </a:spcBef>
              <a:spcAft>
                <a:spcPts val="0"/>
              </a:spcAft>
              <a:buClr>
                <a:schemeClr val="dk1"/>
              </a:buClr>
              <a:buSzPts val="1559"/>
              <a:buNone/>
              <a:defRPr sz="1559"/>
            </a:lvl7pPr>
            <a:lvl8pPr marL="3657600" lvl="7" indent="-228600" algn="l">
              <a:lnSpc>
                <a:spcPct val="90000"/>
              </a:lnSpc>
              <a:spcBef>
                <a:spcPts val="780"/>
              </a:spcBef>
              <a:spcAft>
                <a:spcPts val="0"/>
              </a:spcAft>
              <a:buClr>
                <a:schemeClr val="dk1"/>
              </a:buClr>
              <a:buSzPts val="1559"/>
              <a:buNone/>
              <a:defRPr sz="1559"/>
            </a:lvl8pPr>
            <a:lvl9pPr marL="4114800" lvl="8" indent="-228600" algn="l">
              <a:lnSpc>
                <a:spcPct val="90000"/>
              </a:lnSpc>
              <a:spcBef>
                <a:spcPts val="780"/>
              </a:spcBef>
              <a:spcAft>
                <a:spcPts val="0"/>
              </a:spcAft>
              <a:buClr>
                <a:schemeClr val="dk1"/>
              </a:buClr>
              <a:buSzPts val="1559"/>
              <a:buNone/>
              <a:defRPr sz="1559"/>
            </a:lvl9pPr>
          </a:lstStyle>
          <a:p>
            <a:endParaRPr/>
          </a:p>
        </p:txBody>
      </p:sp>
      <p:sp>
        <p:nvSpPr>
          <p:cNvPr id="69" name="Google Shape;69;p10"/>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1306959" y="569326"/>
            <a:ext cx="16396395" cy="206689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6112725" y="-1959143"/>
            <a:ext cx="6784864" cy="1639639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59"/>
              </a:spcBef>
              <a:spcAft>
                <a:spcPts val="0"/>
              </a:spcAft>
              <a:buClr>
                <a:schemeClr val="dk1"/>
              </a:buClr>
              <a:buSzPts val="1800"/>
              <a:buChar char="•"/>
              <a:defRPr/>
            </a:lvl1pPr>
            <a:lvl2pPr marL="914400" lvl="1" indent="-342900" algn="l">
              <a:lnSpc>
                <a:spcPct val="90000"/>
              </a:lnSpc>
              <a:spcBef>
                <a:spcPts val="780"/>
              </a:spcBef>
              <a:spcAft>
                <a:spcPts val="0"/>
              </a:spcAft>
              <a:buClr>
                <a:schemeClr val="dk1"/>
              </a:buClr>
              <a:buSzPts val="1800"/>
              <a:buChar char="•"/>
              <a:defRPr/>
            </a:lvl2pPr>
            <a:lvl3pPr marL="1371600" lvl="2" indent="-342900" algn="l">
              <a:lnSpc>
                <a:spcPct val="90000"/>
              </a:lnSpc>
              <a:spcBef>
                <a:spcPts val="780"/>
              </a:spcBef>
              <a:spcAft>
                <a:spcPts val="0"/>
              </a:spcAft>
              <a:buClr>
                <a:schemeClr val="dk1"/>
              </a:buClr>
              <a:buSzPts val="1800"/>
              <a:buChar char="•"/>
              <a:defRPr/>
            </a:lvl3pPr>
            <a:lvl4pPr marL="1828800" lvl="3" indent="-342900" algn="l">
              <a:lnSpc>
                <a:spcPct val="90000"/>
              </a:lnSpc>
              <a:spcBef>
                <a:spcPts val="780"/>
              </a:spcBef>
              <a:spcAft>
                <a:spcPts val="0"/>
              </a:spcAft>
              <a:buClr>
                <a:schemeClr val="dk1"/>
              </a:buClr>
              <a:buSzPts val="1800"/>
              <a:buChar char="•"/>
              <a:defRPr/>
            </a:lvl4pPr>
            <a:lvl5pPr marL="2286000" lvl="4" indent="-342900" algn="l">
              <a:lnSpc>
                <a:spcPct val="90000"/>
              </a:lnSpc>
              <a:spcBef>
                <a:spcPts val="780"/>
              </a:spcBef>
              <a:spcAft>
                <a:spcPts val="0"/>
              </a:spcAft>
              <a:buClr>
                <a:schemeClr val="dk1"/>
              </a:buClr>
              <a:buSzPts val="1800"/>
              <a:buChar char="•"/>
              <a:defRPr/>
            </a:lvl5pPr>
            <a:lvl6pPr marL="2743200" lvl="5" indent="-342900" algn="l">
              <a:lnSpc>
                <a:spcPct val="90000"/>
              </a:lnSpc>
              <a:spcBef>
                <a:spcPts val="780"/>
              </a:spcBef>
              <a:spcAft>
                <a:spcPts val="0"/>
              </a:spcAft>
              <a:buClr>
                <a:schemeClr val="dk1"/>
              </a:buClr>
              <a:buSzPts val="1800"/>
              <a:buChar char="•"/>
              <a:defRPr/>
            </a:lvl6pPr>
            <a:lvl7pPr marL="3200400" lvl="6" indent="-342900" algn="l">
              <a:lnSpc>
                <a:spcPct val="90000"/>
              </a:lnSpc>
              <a:spcBef>
                <a:spcPts val="780"/>
              </a:spcBef>
              <a:spcAft>
                <a:spcPts val="0"/>
              </a:spcAft>
              <a:buClr>
                <a:schemeClr val="dk1"/>
              </a:buClr>
              <a:buSzPts val="1800"/>
              <a:buChar char="•"/>
              <a:defRPr/>
            </a:lvl7pPr>
            <a:lvl8pPr marL="3657600" lvl="7" indent="-342900" algn="l">
              <a:lnSpc>
                <a:spcPct val="90000"/>
              </a:lnSpc>
              <a:spcBef>
                <a:spcPts val="780"/>
              </a:spcBef>
              <a:spcAft>
                <a:spcPts val="0"/>
              </a:spcAft>
              <a:buClr>
                <a:schemeClr val="dk1"/>
              </a:buClr>
              <a:buSzPts val="1800"/>
              <a:buChar char="•"/>
              <a:defRPr/>
            </a:lvl8pPr>
            <a:lvl9pPr marL="4114800" lvl="8" indent="-342900" algn="l">
              <a:lnSpc>
                <a:spcPct val="90000"/>
              </a:lnSpc>
              <a:spcBef>
                <a:spcPts val="78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DEAF6"/>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306959" y="569326"/>
            <a:ext cx="16396395" cy="206689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6860"/>
              <a:buFont typeface="Calibri"/>
              <a:buNone/>
              <a:defRPr sz="686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306959" y="2846623"/>
            <a:ext cx="16396395" cy="6784864"/>
          </a:xfrm>
          <a:prstGeom prst="rect">
            <a:avLst/>
          </a:prstGeom>
          <a:noFill/>
          <a:ln>
            <a:noFill/>
          </a:ln>
        </p:spPr>
        <p:txBody>
          <a:bodyPr spcFirstLastPara="1" wrap="square" lIns="91425" tIns="45700" rIns="91425" bIns="45700" anchor="t" anchorCtr="0">
            <a:normAutofit/>
          </a:bodyPr>
          <a:lstStyle>
            <a:lvl1pPr marL="457200" marR="0" lvl="0" indent="-505841" algn="l" rtl="0">
              <a:lnSpc>
                <a:spcPct val="90000"/>
              </a:lnSpc>
              <a:spcBef>
                <a:spcPts val="1559"/>
              </a:spcBef>
              <a:spcAft>
                <a:spcPts val="0"/>
              </a:spcAft>
              <a:buClr>
                <a:schemeClr val="dk1"/>
              </a:buClr>
              <a:buSzPts val="4366"/>
              <a:buFont typeface="Arial"/>
              <a:buChar char="•"/>
              <a:defRPr sz="4366" b="0" i="0" u="none" strike="noStrike" cap="none">
                <a:solidFill>
                  <a:schemeClr val="dk1"/>
                </a:solidFill>
                <a:latin typeface="Calibri"/>
                <a:ea typeface="Calibri"/>
                <a:cs typeface="Calibri"/>
                <a:sym typeface="Calibri"/>
              </a:defRPr>
            </a:lvl1pPr>
            <a:lvl2pPr marL="914400" marR="0" lvl="1" indent="-466217" algn="l" rtl="0">
              <a:lnSpc>
                <a:spcPct val="90000"/>
              </a:lnSpc>
              <a:spcBef>
                <a:spcPts val="780"/>
              </a:spcBef>
              <a:spcAft>
                <a:spcPts val="0"/>
              </a:spcAft>
              <a:buClr>
                <a:schemeClr val="dk1"/>
              </a:buClr>
              <a:buSzPts val="3742"/>
              <a:buFont typeface="Arial"/>
              <a:buChar char="•"/>
              <a:defRPr sz="3741" b="0" i="0" u="none" strike="noStrike" cap="none">
                <a:solidFill>
                  <a:schemeClr val="dk1"/>
                </a:solidFill>
                <a:latin typeface="Calibri"/>
                <a:ea typeface="Calibri"/>
                <a:cs typeface="Calibri"/>
                <a:sym typeface="Calibri"/>
              </a:defRPr>
            </a:lvl2pPr>
            <a:lvl3pPr marL="1371600" marR="0" lvl="2" indent="-426592" algn="l" rtl="0">
              <a:lnSpc>
                <a:spcPct val="90000"/>
              </a:lnSpc>
              <a:spcBef>
                <a:spcPts val="780"/>
              </a:spcBef>
              <a:spcAft>
                <a:spcPts val="0"/>
              </a:spcAft>
              <a:buClr>
                <a:schemeClr val="dk1"/>
              </a:buClr>
              <a:buSzPts val="3118"/>
              <a:buFont typeface="Arial"/>
              <a:buChar char="•"/>
              <a:defRPr sz="3118" b="0" i="0" u="none" strike="noStrike" cap="none">
                <a:solidFill>
                  <a:schemeClr val="dk1"/>
                </a:solidFill>
                <a:latin typeface="Calibri"/>
                <a:ea typeface="Calibri"/>
                <a:cs typeface="Calibri"/>
                <a:sym typeface="Calibri"/>
              </a:defRPr>
            </a:lvl3pPr>
            <a:lvl4pPr marL="1828800" marR="0" lvl="3" indent="-406844" algn="l" rtl="0">
              <a:lnSpc>
                <a:spcPct val="90000"/>
              </a:lnSpc>
              <a:spcBef>
                <a:spcPts val="780"/>
              </a:spcBef>
              <a:spcAft>
                <a:spcPts val="0"/>
              </a:spcAft>
              <a:buClr>
                <a:schemeClr val="dk1"/>
              </a:buClr>
              <a:buSzPts val="2807"/>
              <a:buFont typeface="Arial"/>
              <a:buChar char="•"/>
              <a:defRPr sz="2807" b="0" i="0" u="none" strike="noStrike" cap="none">
                <a:solidFill>
                  <a:schemeClr val="dk1"/>
                </a:solidFill>
                <a:latin typeface="Calibri"/>
                <a:ea typeface="Calibri"/>
                <a:cs typeface="Calibri"/>
                <a:sym typeface="Calibri"/>
              </a:defRPr>
            </a:lvl4pPr>
            <a:lvl5pPr marL="2286000" marR="0" lvl="4" indent="-406844" algn="l" rtl="0">
              <a:lnSpc>
                <a:spcPct val="90000"/>
              </a:lnSpc>
              <a:spcBef>
                <a:spcPts val="780"/>
              </a:spcBef>
              <a:spcAft>
                <a:spcPts val="0"/>
              </a:spcAft>
              <a:buClr>
                <a:schemeClr val="dk1"/>
              </a:buClr>
              <a:buSzPts val="2807"/>
              <a:buFont typeface="Arial"/>
              <a:buChar char="•"/>
              <a:defRPr sz="2807" b="0" i="0" u="none" strike="noStrike" cap="none">
                <a:solidFill>
                  <a:schemeClr val="dk1"/>
                </a:solidFill>
                <a:latin typeface="Calibri"/>
                <a:ea typeface="Calibri"/>
                <a:cs typeface="Calibri"/>
                <a:sym typeface="Calibri"/>
              </a:defRPr>
            </a:lvl5pPr>
            <a:lvl6pPr marL="2743200" marR="0" lvl="5" indent="-406844" algn="l" rtl="0">
              <a:lnSpc>
                <a:spcPct val="90000"/>
              </a:lnSpc>
              <a:spcBef>
                <a:spcPts val="780"/>
              </a:spcBef>
              <a:spcAft>
                <a:spcPts val="0"/>
              </a:spcAft>
              <a:buClr>
                <a:schemeClr val="dk1"/>
              </a:buClr>
              <a:buSzPts val="2807"/>
              <a:buFont typeface="Arial"/>
              <a:buChar char="•"/>
              <a:defRPr sz="2807" b="0" i="0" u="none" strike="noStrike" cap="none">
                <a:solidFill>
                  <a:schemeClr val="dk1"/>
                </a:solidFill>
                <a:latin typeface="Calibri"/>
                <a:ea typeface="Calibri"/>
                <a:cs typeface="Calibri"/>
                <a:sym typeface="Calibri"/>
              </a:defRPr>
            </a:lvl6pPr>
            <a:lvl7pPr marL="3200400" marR="0" lvl="6" indent="-406844" algn="l" rtl="0">
              <a:lnSpc>
                <a:spcPct val="90000"/>
              </a:lnSpc>
              <a:spcBef>
                <a:spcPts val="780"/>
              </a:spcBef>
              <a:spcAft>
                <a:spcPts val="0"/>
              </a:spcAft>
              <a:buClr>
                <a:schemeClr val="dk1"/>
              </a:buClr>
              <a:buSzPts val="2807"/>
              <a:buFont typeface="Arial"/>
              <a:buChar char="•"/>
              <a:defRPr sz="2807" b="0" i="0" u="none" strike="noStrike" cap="none">
                <a:solidFill>
                  <a:schemeClr val="dk1"/>
                </a:solidFill>
                <a:latin typeface="Calibri"/>
                <a:ea typeface="Calibri"/>
                <a:cs typeface="Calibri"/>
                <a:sym typeface="Calibri"/>
              </a:defRPr>
            </a:lvl7pPr>
            <a:lvl8pPr marL="3657600" marR="0" lvl="7" indent="-406844" algn="l" rtl="0">
              <a:lnSpc>
                <a:spcPct val="90000"/>
              </a:lnSpc>
              <a:spcBef>
                <a:spcPts val="780"/>
              </a:spcBef>
              <a:spcAft>
                <a:spcPts val="0"/>
              </a:spcAft>
              <a:buClr>
                <a:schemeClr val="dk1"/>
              </a:buClr>
              <a:buSzPts val="2807"/>
              <a:buFont typeface="Arial"/>
              <a:buChar char="•"/>
              <a:defRPr sz="2807" b="0" i="0" u="none" strike="noStrike" cap="none">
                <a:solidFill>
                  <a:schemeClr val="dk1"/>
                </a:solidFill>
                <a:latin typeface="Calibri"/>
                <a:ea typeface="Calibri"/>
                <a:cs typeface="Calibri"/>
                <a:sym typeface="Calibri"/>
              </a:defRPr>
            </a:lvl8pPr>
            <a:lvl9pPr marL="4114800" marR="0" lvl="8" indent="-406844" algn="l" rtl="0">
              <a:lnSpc>
                <a:spcPct val="90000"/>
              </a:lnSpc>
              <a:spcBef>
                <a:spcPts val="780"/>
              </a:spcBef>
              <a:spcAft>
                <a:spcPts val="0"/>
              </a:spcAft>
              <a:buClr>
                <a:schemeClr val="dk1"/>
              </a:buClr>
              <a:buSzPts val="2807"/>
              <a:buFont typeface="Arial"/>
              <a:buChar char="•"/>
              <a:defRPr sz="2807"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7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87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870" b="0" i="0" u="none" strike="noStrike" cap="none">
                <a:solidFill>
                  <a:srgbClr val="888888"/>
                </a:solidFill>
                <a:latin typeface="Calibri"/>
                <a:ea typeface="Calibri"/>
                <a:cs typeface="Calibri"/>
                <a:sym typeface="Calibri"/>
              </a:defRPr>
            </a:lvl1pPr>
            <a:lvl2pPr marL="0" marR="0" lvl="1" indent="0" algn="r" rtl="0">
              <a:spcBef>
                <a:spcPts val="0"/>
              </a:spcBef>
              <a:buNone/>
              <a:defRPr sz="1870" b="0" i="0" u="none" strike="noStrike" cap="none">
                <a:solidFill>
                  <a:srgbClr val="888888"/>
                </a:solidFill>
                <a:latin typeface="Calibri"/>
                <a:ea typeface="Calibri"/>
                <a:cs typeface="Calibri"/>
                <a:sym typeface="Calibri"/>
              </a:defRPr>
            </a:lvl2pPr>
            <a:lvl3pPr marL="0" marR="0" lvl="2" indent="0" algn="r" rtl="0">
              <a:spcBef>
                <a:spcPts val="0"/>
              </a:spcBef>
              <a:buNone/>
              <a:defRPr sz="1870" b="0" i="0" u="none" strike="noStrike" cap="none">
                <a:solidFill>
                  <a:srgbClr val="888888"/>
                </a:solidFill>
                <a:latin typeface="Calibri"/>
                <a:ea typeface="Calibri"/>
                <a:cs typeface="Calibri"/>
                <a:sym typeface="Calibri"/>
              </a:defRPr>
            </a:lvl3pPr>
            <a:lvl4pPr marL="0" marR="0" lvl="3" indent="0" algn="r" rtl="0">
              <a:spcBef>
                <a:spcPts val="0"/>
              </a:spcBef>
              <a:buNone/>
              <a:defRPr sz="1870" b="0" i="0" u="none" strike="noStrike" cap="none">
                <a:solidFill>
                  <a:srgbClr val="888888"/>
                </a:solidFill>
                <a:latin typeface="Calibri"/>
                <a:ea typeface="Calibri"/>
                <a:cs typeface="Calibri"/>
                <a:sym typeface="Calibri"/>
              </a:defRPr>
            </a:lvl4pPr>
            <a:lvl5pPr marL="0" marR="0" lvl="4" indent="0" algn="r" rtl="0">
              <a:spcBef>
                <a:spcPts val="0"/>
              </a:spcBef>
              <a:buNone/>
              <a:defRPr sz="1870" b="0" i="0" u="none" strike="noStrike" cap="none">
                <a:solidFill>
                  <a:srgbClr val="888888"/>
                </a:solidFill>
                <a:latin typeface="Calibri"/>
                <a:ea typeface="Calibri"/>
                <a:cs typeface="Calibri"/>
                <a:sym typeface="Calibri"/>
              </a:defRPr>
            </a:lvl5pPr>
            <a:lvl6pPr marL="0" marR="0" lvl="5" indent="0" algn="r" rtl="0">
              <a:spcBef>
                <a:spcPts val="0"/>
              </a:spcBef>
              <a:buNone/>
              <a:defRPr sz="1870" b="0" i="0" u="none" strike="noStrike" cap="none">
                <a:solidFill>
                  <a:srgbClr val="888888"/>
                </a:solidFill>
                <a:latin typeface="Calibri"/>
                <a:ea typeface="Calibri"/>
                <a:cs typeface="Calibri"/>
                <a:sym typeface="Calibri"/>
              </a:defRPr>
            </a:lvl6pPr>
            <a:lvl7pPr marL="0" marR="0" lvl="6" indent="0" algn="r" rtl="0">
              <a:spcBef>
                <a:spcPts val="0"/>
              </a:spcBef>
              <a:buNone/>
              <a:defRPr sz="1870" b="0" i="0" u="none" strike="noStrike" cap="none">
                <a:solidFill>
                  <a:srgbClr val="888888"/>
                </a:solidFill>
                <a:latin typeface="Calibri"/>
                <a:ea typeface="Calibri"/>
                <a:cs typeface="Calibri"/>
                <a:sym typeface="Calibri"/>
              </a:defRPr>
            </a:lvl7pPr>
            <a:lvl8pPr marL="0" marR="0" lvl="7" indent="0" algn="r" rtl="0">
              <a:spcBef>
                <a:spcPts val="0"/>
              </a:spcBef>
              <a:buNone/>
              <a:defRPr sz="1870" b="0" i="0" u="none" strike="noStrike" cap="none">
                <a:solidFill>
                  <a:srgbClr val="888888"/>
                </a:solidFill>
                <a:latin typeface="Calibri"/>
                <a:ea typeface="Calibri"/>
                <a:cs typeface="Calibri"/>
                <a:sym typeface="Calibri"/>
              </a:defRPr>
            </a:lvl8pPr>
            <a:lvl9pPr marL="0" marR="0" lvl="8" indent="0" algn="r" rtl="0">
              <a:spcBef>
                <a:spcPts val="0"/>
              </a:spcBef>
              <a:buNone/>
              <a:defRPr sz="187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theengineeringprojects.com/2020/07/soil-moisture-sensor-library-for-proteus.html"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3"/>
          <p:cNvGrpSpPr/>
          <p:nvPr/>
        </p:nvGrpSpPr>
        <p:grpSpPr>
          <a:xfrm>
            <a:off x="-3939" y="1876563"/>
            <a:ext cx="15071695" cy="1021529"/>
            <a:chOff x="-16184" y="8640158"/>
            <a:chExt cx="4045716" cy="439420"/>
          </a:xfrm>
        </p:grpSpPr>
        <p:sp>
          <p:nvSpPr>
            <p:cNvPr id="90" name="Google Shape;90;p13"/>
            <p:cNvSpPr/>
            <p:nvPr/>
          </p:nvSpPr>
          <p:spPr>
            <a:xfrm>
              <a:off x="-16184" y="8640158"/>
              <a:ext cx="3904562"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endParaRPr lang="en-US" sz="1800" dirty="0">
                <a:solidFill>
                  <a:schemeClr val="lt1"/>
                </a:solidFill>
                <a:latin typeface="Calibri"/>
                <a:ea typeface="Calibri"/>
                <a:cs typeface="Calibri"/>
                <a:sym typeface="Calibri"/>
              </a:endParaRPr>
            </a:p>
            <a:p>
              <a:pPr marL="457200" marR="0" lvl="1" indent="0" algn="ctr" rtl="0">
                <a:spcBef>
                  <a:spcPts val="0"/>
                </a:spcBef>
                <a:spcAft>
                  <a:spcPts val="0"/>
                </a:spcAft>
                <a:buNone/>
              </a:pPr>
              <a:r>
                <a:rPr lang="en-US" sz="3600" b="0" i="0" u="none" strike="noStrike" cap="none" dirty="0">
                  <a:solidFill>
                    <a:schemeClr val="lt1"/>
                  </a:solidFill>
                  <a:latin typeface="Calibri"/>
                  <a:ea typeface="Calibri"/>
                  <a:cs typeface="Calibri"/>
                  <a:sym typeface="Calibri"/>
                </a:rPr>
                <a:t>IoT based Landslide Early Warning System </a:t>
              </a:r>
              <a:endParaRPr sz="3600" b="0" i="0" u="none" strike="noStrike" cap="none" dirty="0">
                <a:solidFill>
                  <a:schemeClr val="lt1"/>
                </a:solidFill>
                <a:latin typeface="Calibri"/>
                <a:ea typeface="Calibri"/>
                <a:cs typeface="Calibri"/>
                <a:sym typeface="Calibri"/>
              </a:endParaRPr>
            </a:p>
          </p:txBody>
        </p:sp>
        <p:sp>
          <p:nvSpPr>
            <p:cNvPr id="91" name="Google Shape;91;p13"/>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92" name="Google Shape;92;p13" descr="Icon&#10;&#10;Description automatically generated with medium confidence"/>
          <p:cNvPicPr preferRelativeResize="0"/>
          <p:nvPr/>
        </p:nvPicPr>
        <p:blipFill rotWithShape="1">
          <a:blip r:embed="rId3">
            <a:alphaModFix/>
          </a:blip>
          <a:srcRect/>
          <a:stretch/>
        </p:blipFill>
        <p:spPr>
          <a:xfrm>
            <a:off x="16439356" y="611280"/>
            <a:ext cx="1863359" cy="2093878"/>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93" name="Google Shape;93;p13"/>
          <p:cNvSpPr txBox="1"/>
          <p:nvPr/>
        </p:nvSpPr>
        <p:spPr>
          <a:xfrm>
            <a:off x="208756" y="698500"/>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rgbClr val="2F5496"/>
                </a:solidFill>
                <a:latin typeface="Times New Roman"/>
                <a:cs typeface="Times New Roman"/>
                <a:sym typeface="Times New Roman"/>
              </a:rPr>
              <a:t>National Institute Of Technology Arunachal Pradesh</a:t>
            </a:r>
            <a:endParaRPr dirty="0"/>
          </a:p>
        </p:txBody>
      </p:sp>
      <p:grpSp>
        <p:nvGrpSpPr>
          <p:cNvPr id="94" name="Google Shape;94;p13"/>
          <p:cNvGrpSpPr/>
          <p:nvPr/>
        </p:nvGrpSpPr>
        <p:grpSpPr>
          <a:xfrm>
            <a:off x="-19844" y="4221843"/>
            <a:ext cx="4134644" cy="667645"/>
            <a:chOff x="601553" y="8642689"/>
            <a:chExt cx="3734795" cy="354323"/>
          </a:xfrm>
        </p:grpSpPr>
        <p:sp>
          <p:nvSpPr>
            <p:cNvPr id="95" name="Google Shape;95;p13"/>
            <p:cNvSpPr/>
            <p:nvPr/>
          </p:nvSpPr>
          <p:spPr>
            <a:xfrm>
              <a:off x="601553" y="8642693"/>
              <a:ext cx="3321810" cy="354319"/>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C55A11"/>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r>
                <a:rPr lang="en-US" sz="3600">
                  <a:solidFill>
                    <a:schemeClr val="lt1"/>
                  </a:solidFill>
                  <a:latin typeface="Calibri"/>
                  <a:ea typeface="Calibri"/>
                  <a:cs typeface="Calibri"/>
                  <a:sym typeface="Calibri"/>
                </a:rPr>
                <a:t>	Presented by</a:t>
              </a:r>
              <a:endParaRPr sz="1800">
                <a:solidFill>
                  <a:schemeClr val="lt1"/>
                </a:solidFill>
                <a:latin typeface="Calibri"/>
                <a:ea typeface="Calibri"/>
                <a:cs typeface="Calibri"/>
                <a:sym typeface="Calibri"/>
              </a:endParaRPr>
            </a:p>
          </p:txBody>
        </p:sp>
        <p:sp>
          <p:nvSpPr>
            <p:cNvPr id="96" name="Google Shape;96;p13"/>
            <p:cNvSpPr/>
            <p:nvPr/>
          </p:nvSpPr>
          <p:spPr>
            <a:xfrm>
              <a:off x="3621605" y="8642689"/>
              <a:ext cx="714743" cy="354319"/>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C55A11"/>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7" name="Google Shape;97;p13"/>
          <p:cNvGrpSpPr/>
          <p:nvPr/>
        </p:nvGrpSpPr>
        <p:grpSpPr>
          <a:xfrm>
            <a:off x="15247247" y="4245779"/>
            <a:ext cx="3782909" cy="667644"/>
            <a:chOff x="-301759" y="8642690"/>
            <a:chExt cx="4225122" cy="354322"/>
          </a:xfrm>
        </p:grpSpPr>
        <p:sp>
          <p:nvSpPr>
            <p:cNvPr id="98" name="Google Shape;98;p13"/>
            <p:cNvSpPr/>
            <p:nvPr/>
          </p:nvSpPr>
          <p:spPr>
            <a:xfrm>
              <a:off x="0" y="8642690"/>
              <a:ext cx="3923363" cy="354319"/>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C55A11"/>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r>
                <a:rPr lang="en-US" sz="3600">
                  <a:solidFill>
                    <a:schemeClr val="lt1"/>
                  </a:solidFill>
                  <a:latin typeface="Calibri"/>
                  <a:ea typeface="Calibri"/>
                  <a:cs typeface="Calibri"/>
                  <a:sym typeface="Calibri"/>
                </a:rPr>
                <a:t>	Guided by</a:t>
              </a:r>
              <a:endParaRPr sz="1800">
                <a:solidFill>
                  <a:schemeClr val="lt1"/>
                </a:solidFill>
                <a:latin typeface="Calibri"/>
                <a:ea typeface="Calibri"/>
                <a:cs typeface="Calibri"/>
                <a:sym typeface="Calibri"/>
              </a:endParaRPr>
            </a:p>
          </p:txBody>
        </p:sp>
        <p:sp>
          <p:nvSpPr>
            <p:cNvPr id="99" name="Google Shape;99;p13"/>
            <p:cNvSpPr/>
            <p:nvPr/>
          </p:nvSpPr>
          <p:spPr>
            <a:xfrm>
              <a:off x="-301759" y="8642693"/>
              <a:ext cx="714743" cy="354319"/>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C55A11"/>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0" name="Google Shape;100;p13"/>
          <p:cNvSpPr txBox="1"/>
          <p:nvPr/>
        </p:nvSpPr>
        <p:spPr>
          <a:xfrm>
            <a:off x="317578" y="5257923"/>
            <a:ext cx="4419600" cy="166199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Calibri"/>
                <a:ea typeface="Calibri"/>
                <a:cs typeface="Calibri"/>
                <a:sym typeface="Calibri"/>
              </a:rPr>
              <a:t>Nishant Raj (ECE/20/16)</a:t>
            </a:r>
            <a:endParaRPr dirty="0"/>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Ravi Raushan (ECE/20/27)</a:t>
            </a:r>
            <a:endParaRPr dirty="0"/>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Vaibhav (ECE/20/34)</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1" name="Google Shape;101;p13"/>
          <p:cNvSpPr txBox="1"/>
          <p:nvPr/>
        </p:nvSpPr>
        <p:spPr>
          <a:xfrm>
            <a:off x="15247247" y="5481096"/>
            <a:ext cx="3173309" cy="13849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Calibri"/>
                <a:ea typeface="Calibri"/>
                <a:cs typeface="Calibri"/>
                <a:sym typeface="Calibri"/>
              </a:rPr>
              <a:t>Dr. Alak Majumder</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Assistant Professor ECE,NITAP</a:t>
            </a:r>
            <a:endParaRPr dirty="0"/>
          </a:p>
        </p:txBody>
      </p:sp>
      <p:sp>
        <p:nvSpPr>
          <p:cNvPr id="102" name="Google Shape;102;p13"/>
          <p:cNvSpPr txBox="1"/>
          <p:nvPr/>
        </p:nvSpPr>
        <p:spPr>
          <a:xfrm>
            <a:off x="5085556" y="6650942"/>
            <a:ext cx="8044578" cy="255450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dirty="0">
                <a:solidFill>
                  <a:schemeClr val="dk1"/>
                </a:solidFill>
                <a:latin typeface="Times New Roman"/>
                <a:ea typeface="Times New Roman"/>
                <a:cs typeface="Times New Roman"/>
                <a:sym typeface="Times New Roman"/>
              </a:rPr>
              <a:t>Submitted for the final year project</a:t>
            </a:r>
            <a:endParaRPr dirty="0"/>
          </a:p>
          <a:p>
            <a:pPr marL="0" marR="0" lvl="0" indent="0" algn="ctr" rtl="0">
              <a:spcBef>
                <a:spcPts val="0"/>
              </a:spcBef>
              <a:spcAft>
                <a:spcPts val="0"/>
              </a:spcAft>
              <a:buNone/>
            </a:pPr>
            <a:r>
              <a:rPr lang="en-US" sz="3200" dirty="0">
                <a:solidFill>
                  <a:schemeClr val="dk1"/>
                </a:solidFill>
                <a:latin typeface="Times New Roman"/>
                <a:ea typeface="Times New Roman"/>
                <a:cs typeface="Times New Roman"/>
                <a:sym typeface="Times New Roman"/>
              </a:rPr>
              <a:t>of </a:t>
            </a:r>
            <a:endParaRPr dirty="0"/>
          </a:p>
          <a:p>
            <a:pPr marL="0" marR="0" lvl="0" indent="0" algn="ctr" rtl="0">
              <a:spcBef>
                <a:spcPts val="0"/>
              </a:spcBef>
              <a:spcAft>
                <a:spcPts val="0"/>
              </a:spcAft>
              <a:buNone/>
            </a:pPr>
            <a:r>
              <a:rPr lang="en-US" sz="3200" dirty="0">
                <a:solidFill>
                  <a:schemeClr val="dk1"/>
                </a:solidFill>
                <a:latin typeface="Times New Roman"/>
                <a:cs typeface="Times New Roman"/>
                <a:sym typeface="Times New Roman"/>
              </a:rPr>
              <a:t>B.Tech</a:t>
            </a:r>
            <a:endParaRPr dirty="0"/>
          </a:p>
          <a:p>
            <a:pPr marL="0" marR="0" lvl="0" indent="0" algn="ctr" rtl="0">
              <a:spcBef>
                <a:spcPts val="0"/>
              </a:spcBef>
              <a:spcAft>
                <a:spcPts val="0"/>
              </a:spcAft>
              <a:buNone/>
            </a:pPr>
            <a:r>
              <a:rPr lang="en-US" sz="3200" dirty="0">
                <a:solidFill>
                  <a:schemeClr val="dk1"/>
                </a:solidFill>
                <a:latin typeface="Times New Roman"/>
                <a:ea typeface="Times New Roman"/>
                <a:cs typeface="Times New Roman"/>
                <a:sym typeface="Times New Roman"/>
              </a:rPr>
              <a:t>in </a:t>
            </a:r>
            <a:endParaRPr dirty="0"/>
          </a:p>
          <a:p>
            <a:pPr marL="0" marR="0" lvl="0" indent="0" algn="ctr" rtl="0">
              <a:spcBef>
                <a:spcPts val="0"/>
              </a:spcBef>
              <a:spcAft>
                <a:spcPts val="0"/>
              </a:spcAft>
              <a:buNone/>
            </a:pPr>
            <a:r>
              <a:rPr lang="en-US" sz="3200" dirty="0">
                <a:solidFill>
                  <a:schemeClr val="dk1"/>
                </a:solidFill>
                <a:latin typeface="Times New Roman"/>
                <a:cs typeface="Times New Roman"/>
                <a:sym typeface="Times New Roman"/>
              </a:rPr>
              <a:t>Electronics and Communication Engineering</a:t>
            </a:r>
            <a:endParaRPr dirty="0"/>
          </a:p>
        </p:txBody>
      </p:sp>
      <p:grpSp>
        <p:nvGrpSpPr>
          <p:cNvPr id="103" name="Google Shape;103;p13"/>
          <p:cNvGrpSpPr/>
          <p:nvPr/>
        </p:nvGrpSpPr>
        <p:grpSpPr>
          <a:xfrm>
            <a:off x="16237" y="9568581"/>
            <a:ext cx="19010314" cy="1112119"/>
            <a:chOff x="-2" y="9568581"/>
            <a:chExt cx="19010314" cy="1112119"/>
          </a:xfrm>
        </p:grpSpPr>
        <p:grpSp>
          <p:nvGrpSpPr>
            <p:cNvPr id="104" name="Google Shape;104;p13"/>
            <p:cNvGrpSpPr/>
            <p:nvPr/>
          </p:nvGrpSpPr>
          <p:grpSpPr>
            <a:xfrm>
              <a:off x="-2" y="9568581"/>
              <a:ext cx="19010314" cy="1112119"/>
              <a:chOff x="-324645" y="2222500"/>
              <a:chExt cx="22261686" cy="1302327"/>
            </a:xfrm>
          </p:grpSpPr>
          <p:sp>
            <p:nvSpPr>
              <p:cNvPr id="105" name="Google Shape;105;p13"/>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13"/>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7" name="Google Shape;107;p13"/>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8" name="Google Shape;108;p13"/>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May-2024</a:t>
            </a:r>
            <a:endParaRPr sz="2800" dirty="0">
              <a:solidFill>
                <a:schemeClr val="dk1"/>
              </a:solidFill>
              <a:latin typeface="Calibri"/>
              <a:ea typeface="Calibri"/>
              <a:cs typeface="Calibri"/>
              <a:sym typeface="Calibri"/>
            </a:endParaRPr>
          </a:p>
        </p:txBody>
      </p:sp>
      <p:pic>
        <p:nvPicPr>
          <p:cNvPr id="109" name="Google Shape;109;p13" descr="Application&#10;&#10;Description automatically generated with low confidence"/>
          <p:cNvPicPr preferRelativeResize="0"/>
          <p:nvPr/>
        </p:nvPicPr>
        <p:blipFill rotWithShape="1">
          <a:blip r:embed="rId4">
            <a:alphaModFix/>
          </a:blip>
          <a:srcRect/>
          <a:stretch/>
        </p:blipFill>
        <p:spPr>
          <a:xfrm>
            <a:off x="8253208" y="3302535"/>
            <a:ext cx="2503895" cy="287819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110" name="Google Shape;110;p13"/>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cs typeface="Times New Roman"/>
                <a:sym typeface="Times New Roman"/>
              </a:rPr>
              <a:t>Electronics and Communication Engineering</a:t>
            </a:r>
            <a:endParaRPr dirty="0"/>
          </a:p>
        </p:txBody>
      </p:sp>
      <p:sp>
        <p:nvSpPr>
          <p:cNvPr id="111" name="Google Shape;111;p13"/>
          <p:cNvSpPr txBox="1">
            <a:spLocks noGrp="1"/>
          </p:cNvSpPr>
          <p:nvPr>
            <p:ph type="sldNum" idx="12"/>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1</a:t>
            </a:fld>
            <a:endParaRPr>
              <a:solidFill>
                <a:schemeClr val="lt1"/>
              </a:solidFill>
            </a:endParaRPr>
          </a:p>
        </p:txBody>
      </p:sp>
      <p:pic>
        <p:nvPicPr>
          <p:cNvPr id="5" name="Picture 4">
            <a:extLst>
              <a:ext uri="{FF2B5EF4-FFF2-40B4-BE49-F238E27FC236}">
                <a16:creationId xmlns:a16="http://schemas.microsoft.com/office/drawing/2014/main" id="{C902E0EF-6B94-6EB8-83F3-EA248244AD69}"/>
              </a:ext>
            </a:extLst>
          </p:cNvPr>
          <p:cNvPicPr>
            <a:picLocks noChangeAspect="1"/>
          </p:cNvPicPr>
          <p:nvPr/>
        </p:nvPicPr>
        <p:blipFill>
          <a:blip r:embed="rId5"/>
          <a:stretch>
            <a:fillRect/>
          </a:stretch>
        </p:blipFill>
        <p:spPr>
          <a:xfrm>
            <a:off x="5332209" y="3101108"/>
            <a:ext cx="8044578" cy="3549834"/>
          </a:xfrm>
          <a:prstGeom prst="rect">
            <a:avLst/>
          </a:prstGeom>
        </p:spPr>
      </p:pic>
      <p:pic>
        <p:nvPicPr>
          <p:cNvPr id="7" name="Picture 6">
            <a:extLst>
              <a:ext uri="{FF2B5EF4-FFF2-40B4-BE49-F238E27FC236}">
                <a16:creationId xmlns:a16="http://schemas.microsoft.com/office/drawing/2014/main" id="{BB071A69-093C-ECC7-1426-96087C11B3C8}"/>
              </a:ext>
            </a:extLst>
          </p:cNvPr>
          <p:cNvPicPr>
            <a:picLocks noChangeAspect="1"/>
          </p:cNvPicPr>
          <p:nvPr/>
        </p:nvPicPr>
        <p:blipFill>
          <a:blip r:embed="rId6"/>
          <a:stretch>
            <a:fillRect/>
          </a:stretch>
        </p:blipFill>
        <p:spPr>
          <a:xfrm>
            <a:off x="16286557" y="501445"/>
            <a:ext cx="2404240" cy="23966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0"/>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10</a:t>
            </a:fld>
            <a:endParaRPr sz="3200">
              <a:solidFill>
                <a:schemeClr val="lt1"/>
              </a:solidFill>
            </a:endParaRPr>
          </a:p>
        </p:txBody>
      </p:sp>
      <p:grpSp>
        <p:nvGrpSpPr>
          <p:cNvPr id="221" name="Google Shape;221;p20"/>
          <p:cNvGrpSpPr/>
          <p:nvPr/>
        </p:nvGrpSpPr>
        <p:grpSpPr>
          <a:xfrm>
            <a:off x="0" y="9556759"/>
            <a:ext cx="19010314" cy="1112119"/>
            <a:chOff x="-2" y="9568581"/>
            <a:chExt cx="19010314" cy="1112119"/>
          </a:xfrm>
        </p:grpSpPr>
        <p:grpSp>
          <p:nvGrpSpPr>
            <p:cNvPr id="222" name="Google Shape;222;p20"/>
            <p:cNvGrpSpPr/>
            <p:nvPr/>
          </p:nvGrpSpPr>
          <p:grpSpPr>
            <a:xfrm>
              <a:off x="-2" y="9568581"/>
              <a:ext cx="19010314" cy="1112119"/>
              <a:chOff x="-324645" y="2222500"/>
              <a:chExt cx="22261686" cy="1302327"/>
            </a:xfrm>
          </p:grpSpPr>
          <p:sp>
            <p:nvSpPr>
              <p:cNvPr id="223" name="Google Shape;223;p20"/>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 name="Google Shape;224;p20"/>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5" name="Google Shape;225;p20"/>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6" name="Google Shape;226;p20"/>
          <p:cNvSpPr txBox="1"/>
          <p:nvPr/>
        </p:nvSpPr>
        <p:spPr>
          <a:xfrm>
            <a:off x="738734" y="9744318"/>
            <a:ext cx="112776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tx1"/>
                </a:solidFill>
                <a:latin typeface="Calibri"/>
                <a:ea typeface="Calibri"/>
                <a:cs typeface="Calibri"/>
                <a:sym typeface="Calibri"/>
              </a:rPr>
              <a:t>IoT based Landslide Early Warning System</a:t>
            </a:r>
            <a:endParaRPr lang="en-US" sz="4000" dirty="0">
              <a:solidFill>
                <a:schemeClr val="tx1"/>
              </a:solidFill>
            </a:endParaRPr>
          </a:p>
        </p:txBody>
      </p:sp>
      <p:sp>
        <p:nvSpPr>
          <p:cNvPr id="227" name="Google Shape;227;p20"/>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May-2024</a:t>
            </a:r>
            <a:endParaRPr sz="2800" dirty="0">
              <a:solidFill>
                <a:schemeClr val="dk1"/>
              </a:solidFill>
              <a:latin typeface="Calibri"/>
              <a:ea typeface="Calibri"/>
              <a:cs typeface="Calibri"/>
              <a:sym typeface="Calibri"/>
            </a:endParaRPr>
          </a:p>
        </p:txBody>
      </p:sp>
      <p:sp>
        <p:nvSpPr>
          <p:cNvPr id="228" name="Google Shape;228;p20"/>
          <p:cNvSpPr txBox="1"/>
          <p:nvPr/>
        </p:nvSpPr>
        <p:spPr>
          <a:xfrm>
            <a:off x="18115756" y="9911198"/>
            <a:ext cx="705644" cy="54100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10</a:t>
            </a:fld>
            <a:endParaRPr sz="1870" dirty="0">
              <a:solidFill>
                <a:schemeClr val="lt1"/>
              </a:solidFill>
              <a:latin typeface="Calibri"/>
              <a:ea typeface="Calibri"/>
              <a:cs typeface="Calibri"/>
              <a:sym typeface="Calibri"/>
            </a:endParaRPr>
          </a:p>
        </p:txBody>
      </p:sp>
      <p:grpSp>
        <p:nvGrpSpPr>
          <p:cNvPr id="229" name="Google Shape;229;p20"/>
          <p:cNvGrpSpPr/>
          <p:nvPr/>
        </p:nvGrpSpPr>
        <p:grpSpPr>
          <a:xfrm>
            <a:off x="-26281" y="774700"/>
            <a:ext cx="15071695" cy="827992"/>
            <a:chOff x="-16184" y="8640158"/>
            <a:chExt cx="4045716" cy="439420"/>
          </a:xfrm>
        </p:grpSpPr>
        <p:sp>
          <p:nvSpPr>
            <p:cNvPr id="230" name="Google Shape;230;p20"/>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6. </a:t>
              </a:r>
              <a:r>
                <a:rPr lang="en-US" sz="5400" dirty="0">
                  <a:solidFill>
                    <a:schemeClr val="lt1"/>
                  </a:solidFill>
                  <a:latin typeface="Calibri"/>
                  <a:ea typeface="Calibri"/>
                  <a:cs typeface="Calibri"/>
                  <a:sym typeface="Calibri"/>
                </a:rPr>
                <a:t>Data Collection and Graph</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231" name="Google Shape;231;p20"/>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32" name="Google Shape;232;p20"/>
          <p:cNvSpPr txBox="1"/>
          <p:nvPr/>
        </p:nvSpPr>
        <p:spPr>
          <a:xfrm>
            <a:off x="1199356" y="2070100"/>
            <a:ext cx="17241044" cy="3108503"/>
          </a:xfrm>
          <a:prstGeom prst="rect">
            <a:avLst/>
          </a:prstGeom>
          <a:noFill/>
          <a:ln>
            <a:noFill/>
          </a:ln>
        </p:spPr>
        <p:txBody>
          <a:bodyPr spcFirstLastPara="1" wrap="square" lIns="91425" tIns="45700" rIns="91425" bIns="45700" anchor="t" anchorCtr="0">
            <a:spAutoFit/>
          </a:bodyPr>
          <a:lstStyle/>
          <a:p>
            <a:pPr marL="571500" marR="0" lvl="0" indent="-571500" algn="l" rtl="0">
              <a:spcBef>
                <a:spcPts val="0"/>
              </a:spcBef>
              <a:spcAft>
                <a:spcPts val="0"/>
              </a:spcAft>
              <a:buClr>
                <a:schemeClr val="dk1"/>
              </a:buClr>
              <a:buSzPts val="3600"/>
              <a:buFont typeface="Noto Sans Symbols"/>
              <a:buChar char="✔"/>
            </a:pPr>
            <a:r>
              <a:rPr lang="en-US" sz="2800" dirty="0">
                <a:solidFill>
                  <a:schemeClr val="dk1"/>
                </a:solidFill>
                <a:latin typeface="Calibri"/>
                <a:ea typeface="Calibri"/>
                <a:cs typeface="Calibri"/>
                <a:sym typeface="Calibri"/>
              </a:rPr>
              <a:t>The 32 input data in all 16 cases taken are as:</a:t>
            </a:r>
          </a:p>
          <a:p>
            <a:pPr marR="0" lvl="0" algn="l" rtl="0">
              <a:spcBef>
                <a:spcPts val="0"/>
              </a:spcBef>
              <a:spcAft>
                <a:spcPts val="0"/>
              </a:spcAft>
              <a:buClr>
                <a:schemeClr val="dk1"/>
              </a:buClr>
              <a:buSzPts val="3600"/>
            </a:pPr>
            <a:r>
              <a:rPr lang="en-US" sz="2800" dirty="0">
                <a:solidFill>
                  <a:schemeClr val="dk1"/>
                </a:solidFill>
                <a:latin typeface="Calibri"/>
                <a:ea typeface="Calibri"/>
                <a:cs typeface="Calibri"/>
                <a:sym typeface="Calibri"/>
              </a:rPr>
              <a:t>	[(0,0,0,0),(60,500,550,45)],[(0,0,0,46),(60,500,500,80)],[(0,0,551,0),(60,500,1023,45)],[(0,0,551,46),(60,500,102	3,80)],[(0,501,0,0),(60,1000,550,45)],[(0,501,0,46),(60,1000,550,80)],[(0,501,551,0),(60,1000,1023,45)],[(0,501,	551,46),(60,1000,1023,80)],[(61,0,0,0),(100,500,550,45)],[(61,0,0,46),(100,500,550,80)],[(61,0,551,0),(100,500,	1023,45)],[(61,0,551,46),(100,500,1023,80)],[(61,501,0,0),(100,1000,550,45)],[(61,501,0,46),(100,1000,500,80)	],[(61,501,551,0),(100,1000,1023,45)],[(61,501,551,46),(100,1000,1023,80)]</a:t>
            </a:r>
            <a:endParaRPr lang="en-US" sz="2800" dirty="0">
              <a:latin typeface="Calibri" panose="020F0502020204030204" pitchFamily="34" charset="0"/>
              <a:ea typeface="Calibri" panose="020F0502020204030204" pitchFamily="34" charset="0"/>
              <a:cs typeface="Calibri" panose="020F0502020204030204" pitchFamily="34" charset="0"/>
            </a:endParaRPr>
          </a:p>
          <a:p>
            <a:pPr marL="571500" marR="0" lvl="0" indent="-571500" algn="l" rtl="0">
              <a:spcBef>
                <a:spcPts val="0"/>
              </a:spcBef>
              <a:spcAft>
                <a:spcPts val="0"/>
              </a:spcAft>
              <a:buClr>
                <a:schemeClr val="dk1"/>
              </a:buClr>
              <a:buSzPts val="3600"/>
              <a:buFont typeface="Noto Sans Symbols"/>
              <a:buChar char="✔"/>
            </a:pPr>
            <a:endParaRPr sz="2800" dirty="0"/>
          </a:p>
        </p:txBody>
      </p:sp>
      <p:pic>
        <p:nvPicPr>
          <p:cNvPr id="2" name="Picture 1">
            <a:extLst>
              <a:ext uri="{FF2B5EF4-FFF2-40B4-BE49-F238E27FC236}">
                <a16:creationId xmlns:a16="http://schemas.microsoft.com/office/drawing/2014/main" id="{FB832B54-1B56-C22D-43F5-3AF2A5173798}"/>
              </a:ext>
            </a:extLst>
          </p:cNvPr>
          <p:cNvPicPr>
            <a:picLocks noChangeAspect="1"/>
          </p:cNvPicPr>
          <p:nvPr/>
        </p:nvPicPr>
        <p:blipFill>
          <a:blip r:embed="rId3"/>
          <a:stretch>
            <a:fillRect/>
          </a:stretch>
        </p:blipFill>
        <p:spPr>
          <a:xfrm>
            <a:off x="2327564" y="4613565"/>
            <a:ext cx="14630399" cy="4955016"/>
          </a:xfrm>
          <a:prstGeom prst="rect">
            <a:avLst/>
          </a:prstGeom>
        </p:spPr>
      </p:pic>
    </p:spTree>
    <p:extLst>
      <p:ext uri="{BB962C8B-B14F-4D97-AF65-F5344CB8AC3E}">
        <p14:creationId xmlns:p14="http://schemas.microsoft.com/office/powerpoint/2010/main" val="2692223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4"/>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11</a:t>
            </a:fld>
            <a:endParaRPr sz="3200">
              <a:solidFill>
                <a:schemeClr val="lt1"/>
              </a:solidFill>
            </a:endParaRPr>
          </a:p>
        </p:txBody>
      </p:sp>
      <p:grpSp>
        <p:nvGrpSpPr>
          <p:cNvPr id="293" name="Google Shape;293;p24"/>
          <p:cNvGrpSpPr/>
          <p:nvPr/>
        </p:nvGrpSpPr>
        <p:grpSpPr>
          <a:xfrm>
            <a:off x="-2" y="9568581"/>
            <a:ext cx="19010314" cy="1112119"/>
            <a:chOff x="-2" y="9568581"/>
            <a:chExt cx="19010314" cy="1112119"/>
          </a:xfrm>
        </p:grpSpPr>
        <p:grpSp>
          <p:nvGrpSpPr>
            <p:cNvPr id="294" name="Google Shape;294;p24"/>
            <p:cNvGrpSpPr/>
            <p:nvPr/>
          </p:nvGrpSpPr>
          <p:grpSpPr>
            <a:xfrm>
              <a:off x="-2" y="9568581"/>
              <a:ext cx="19010314" cy="1112119"/>
              <a:chOff x="-324645" y="2222500"/>
              <a:chExt cx="22261686" cy="1302327"/>
            </a:xfrm>
          </p:grpSpPr>
          <p:sp>
            <p:nvSpPr>
              <p:cNvPr id="295" name="Google Shape;295;p24"/>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 name="Google Shape;296;p24"/>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97" name="Google Shape;297;p24"/>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98" name="Google Shape;298;p24"/>
          <p:cNvSpPr txBox="1"/>
          <p:nvPr/>
        </p:nvSpPr>
        <p:spPr>
          <a:xfrm>
            <a:off x="665956" y="9771598"/>
            <a:ext cx="112776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tx1"/>
                </a:solidFill>
                <a:latin typeface="Calibri"/>
                <a:ea typeface="Calibri"/>
                <a:cs typeface="Calibri"/>
                <a:sym typeface="Calibri"/>
              </a:rPr>
              <a:t>IoT based Landslide Early Warning System</a:t>
            </a:r>
            <a:endParaRPr lang="en-US" sz="4000" dirty="0">
              <a:solidFill>
                <a:schemeClr val="tx1"/>
              </a:solidFill>
            </a:endParaRPr>
          </a:p>
        </p:txBody>
      </p:sp>
      <p:sp>
        <p:nvSpPr>
          <p:cNvPr id="299" name="Google Shape;299;p24"/>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May-2024</a:t>
            </a:r>
            <a:endParaRPr sz="2800" dirty="0">
              <a:solidFill>
                <a:schemeClr val="dk1"/>
              </a:solidFill>
              <a:latin typeface="Calibri"/>
              <a:ea typeface="Calibri"/>
              <a:cs typeface="Calibri"/>
              <a:sym typeface="Calibri"/>
            </a:endParaRPr>
          </a:p>
        </p:txBody>
      </p:sp>
      <p:sp>
        <p:nvSpPr>
          <p:cNvPr id="300" name="Google Shape;300;p24"/>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11</a:t>
            </a:fld>
            <a:endParaRPr sz="1870">
              <a:solidFill>
                <a:schemeClr val="lt1"/>
              </a:solidFill>
              <a:latin typeface="Calibri"/>
              <a:ea typeface="Calibri"/>
              <a:cs typeface="Calibri"/>
              <a:sym typeface="Calibri"/>
            </a:endParaRPr>
          </a:p>
        </p:txBody>
      </p:sp>
      <p:grpSp>
        <p:nvGrpSpPr>
          <p:cNvPr id="301" name="Google Shape;301;p24"/>
          <p:cNvGrpSpPr/>
          <p:nvPr/>
        </p:nvGrpSpPr>
        <p:grpSpPr>
          <a:xfrm>
            <a:off x="-26281" y="774700"/>
            <a:ext cx="15071695" cy="827992"/>
            <a:chOff x="-16184" y="8640158"/>
            <a:chExt cx="4045716" cy="439420"/>
          </a:xfrm>
        </p:grpSpPr>
        <p:sp>
          <p:nvSpPr>
            <p:cNvPr id="302" name="Google Shape;302;p24"/>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7. </a:t>
              </a:r>
              <a:r>
                <a:rPr lang="en-US" sz="5400" dirty="0">
                  <a:solidFill>
                    <a:schemeClr val="lt1"/>
                  </a:solidFill>
                  <a:latin typeface="Calibri"/>
                  <a:ea typeface="Calibri"/>
                  <a:cs typeface="Calibri"/>
                  <a:sym typeface="Calibri"/>
                </a:rPr>
                <a:t>Conclusions</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303" name="Google Shape;303;p24"/>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04" name="Google Shape;304;p24"/>
          <p:cNvSpPr txBox="1"/>
          <p:nvPr/>
        </p:nvSpPr>
        <p:spPr>
          <a:xfrm>
            <a:off x="1199356" y="2070100"/>
            <a:ext cx="15544800" cy="6186269"/>
          </a:xfrm>
          <a:prstGeom prst="rect">
            <a:avLst/>
          </a:prstGeom>
          <a:noFill/>
          <a:ln>
            <a:noFill/>
          </a:ln>
        </p:spPr>
        <p:txBody>
          <a:bodyPr spcFirstLastPara="1" wrap="square" lIns="91425" tIns="45700" rIns="91425" bIns="45700" anchor="t" anchorCtr="0">
            <a:spAutoFit/>
          </a:bodyPr>
          <a:lstStyle/>
          <a:p>
            <a:pPr marL="571500" marR="0" lvl="0" indent="-571500" algn="l" rtl="0">
              <a:spcBef>
                <a:spcPts val="0"/>
              </a:spcBef>
              <a:spcAft>
                <a:spcPts val="0"/>
              </a:spcAft>
              <a:buClr>
                <a:schemeClr val="dk1"/>
              </a:buClr>
              <a:buSzPts val="3600"/>
              <a:buFont typeface="Noto Sans Symbols"/>
              <a:buChar char="✔"/>
            </a:pPr>
            <a:r>
              <a:rPr lang="en-US" sz="3600" dirty="0">
                <a:solidFill>
                  <a:schemeClr val="dk1"/>
                </a:solidFill>
                <a:latin typeface="Calibri"/>
                <a:ea typeface="Calibri"/>
                <a:cs typeface="Calibri"/>
                <a:sym typeface="Calibri"/>
              </a:rPr>
              <a:t>By integrating various sensors to Arduino board, we successfully completed and tested the circuit model of Landslide EWS.</a:t>
            </a:r>
          </a:p>
          <a:p>
            <a:pPr marL="571500" marR="0" lvl="0" indent="-571500" algn="l" rtl="0">
              <a:spcBef>
                <a:spcPts val="0"/>
              </a:spcBef>
              <a:spcAft>
                <a:spcPts val="0"/>
              </a:spcAft>
              <a:buClr>
                <a:schemeClr val="dk1"/>
              </a:buClr>
              <a:buSzPts val="3600"/>
              <a:buFont typeface="Noto Sans Symbols"/>
              <a:buChar char="✔"/>
            </a:pPr>
            <a:endParaRPr lang="en-US" sz="3600" dirty="0">
              <a:solidFill>
                <a:schemeClr val="dk1"/>
              </a:solidFill>
              <a:latin typeface="Calibri"/>
              <a:ea typeface="Calibri"/>
              <a:cs typeface="Calibri"/>
              <a:sym typeface="Calibri"/>
            </a:endParaRPr>
          </a:p>
          <a:p>
            <a:pPr marL="571500" marR="0" lvl="0" indent="-571500" algn="l" rtl="0">
              <a:spcBef>
                <a:spcPts val="0"/>
              </a:spcBef>
              <a:spcAft>
                <a:spcPts val="0"/>
              </a:spcAft>
              <a:buClr>
                <a:schemeClr val="dk1"/>
              </a:buClr>
              <a:buSzPts val="3600"/>
              <a:buFont typeface="Noto Sans Symbols"/>
              <a:buChar char="✔"/>
            </a:pPr>
            <a:r>
              <a:rPr lang="en-US" sz="3600" dirty="0">
                <a:solidFill>
                  <a:schemeClr val="dk1"/>
                </a:solidFill>
                <a:latin typeface="Calibri"/>
                <a:ea typeface="Calibri"/>
                <a:cs typeface="Calibri"/>
                <a:sym typeface="Calibri"/>
              </a:rPr>
              <a:t>We have established the alertness level corresponding to the outcomes from various sensors.</a:t>
            </a:r>
          </a:p>
          <a:p>
            <a:pPr marL="571500" marR="0" lvl="0" indent="-571500" algn="l" rtl="0">
              <a:spcBef>
                <a:spcPts val="0"/>
              </a:spcBef>
              <a:spcAft>
                <a:spcPts val="0"/>
              </a:spcAft>
              <a:buClr>
                <a:schemeClr val="dk1"/>
              </a:buClr>
              <a:buSzPts val="3600"/>
              <a:buFont typeface="Noto Sans Symbols"/>
              <a:buChar char="✔"/>
            </a:pPr>
            <a:endParaRPr lang="en-US" sz="3600" dirty="0">
              <a:solidFill>
                <a:schemeClr val="dk1"/>
              </a:solidFill>
              <a:latin typeface="Calibri"/>
              <a:ea typeface="Calibri"/>
              <a:cs typeface="Calibri"/>
              <a:sym typeface="Calibri"/>
            </a:endParaRPr>
          </a:p>
          <a:p>
            <a:pPr marL="571500" marR="0" lvl="0" indent="-571500" algn="l" rtl="0">
              <a:spcBef>
                <a:spcPts val="0"/>
              </a:spcBef>
              <a:spcAft>
                <a:spcPts val="0"/>
              </a:spcAft>
              <a:buClr>
                <a:schemeClr val="dk1"/>
              </a:buClr>
              <a:buSzPts val="3600"/>
              <a:buFont typeface="Noto Sans Symbols"/>
              <a:buChar char="✔"/>
            </a:pPr>
            <a:r>
              <a:rPr lang="en-US" sz="3600" dirty="0">
                <a:solidFill>
                  <a:schemeClr val="dk1"/>
                </a:solidFill>
                <a:latin typeface="Calibri"/>
                <a:ea typeface="Calibri"/>
                <a:cs typeface="Calibri"/>
                <a:sym typeface="Calibri"/>
              </a:rPr>
              <a:t>There are five alertness levels used to denote and generate outputs and graph, namely “Safe” (S), “Precaution” (P), “High Alert” (H), “Very High Alert” (V) and “Invalid data” (I).</a:t>
            </a:r>
          </a:p>
          <a:p>
            <a:pPr marL="571500" marR="0" lvl="0" indent="-571500" algn="l" rtl="0">
              <a:spcBef>
                <a:spcPts val="0"/>
              </a:spcBef>
              <a:spcAft>
                <a:spcPts val="0"/>
              </a:spcAft>
              <a:buClr>
                <a:schemeClr val="dk1"/>
              </a:buClr>
              <a:buSzPts val="3600"/>
              <a:buFont typeface="Noto Sans Symbols"/>
              <a:buChar char="✔"/>
            </a:pPr>
            <a:endParaRPr lang="en-US" sz="3600" dirty="0">
              <a:solidFill>
                <a:schemeClr val="dk1"/>
              </a:solidFill>
              <a:latin typeface="Calibri"/>
              <a:ea typeface="Calibri"/>
              <a:cs typeface="Calibri"/>
              <a:sym typeface="Calibri"/>
            </a:endParaRPr>
          </a:p>
          <a:p>
            <a:pPr marL="571500" marR="0" lvl="0" indent="-571500" algn="l" rtl="0">
              <a:spcBef>
                <a:spcPts val="0"/>
              </a:spcBef>
              <a:spcAft>
                <a:spcPts val="0"/>
              </a:spcAft>
              <a:buClr>
                <a:schemeClr val="dk1"/>
              </a:buClr>
              <a:buSzPts val="3600"/>
              <a:buFont typeface="Noto Sans Symbols"/>
              <a:buChar char="✔"/>
            </a:pPr>
            <a:r>
              <a:rPr lang="en-US" sz="3600" dirty="0">
                <a:solidFill>
                  <a:schemeClr val="dk1"/>
                </a:solidFill>
                <a:latin typeface="Calibri"/>
                <a:ea typeface="Calibri"/>
                <a:cs typeface="Calibri"/>
                <a:sym typeface="Calibri"/>
              </a:rPr>
              <a:t>We have plotted the magnitude of alertness level in bar graph through matlab.</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7"/>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12</a:t>
            </a:fld>
            <a:endParaRPr sz="3200">
              <a:solidFill>
                <a:schemeClr val="lt1"/>
              </a:solidFill>
            </a:endParaRPr>
          </a:p>
        </p:txBody>
      </p:sp>
      <p:grpSp>
        <p:nvGrpSpPr>
          <p:cNvPr id="346" name="Google Shape;346;p27"/>
          <p:cNvGrpSpPr/>
          <p:nvPr/>
        </p:nvGrpSpPr>
        <p:grpSpPr>
          <a:xfrm>
            <a:off x="-2" y="9568581"/>
            <a:ext cx="19010314" cy="1112119"/>
            <a:chOff x="-2" y="9568581"/>
            <a:chExt cx="19010314" cy="1112119"/>
          </a:xfrm>
        </p:grpSpPr>
        <p:grpSp>
          <p:nvGrpSpPr>
            <p:cNvPr id="347" name="Google Shape;347;p27"/>
            <p:cNvGrpSpPr/>
            <p:nvPr/>
          </p:nvGrpSpPr>
          <p:grpSpPr>
            <a:xfrm>
              <a:off x="-2" y="9568581"/>
              <a:ext cx="19010314" cy="1112119"/>
              <a:chOff x="-324645" y="2222500"/>
              <a:chExt cx="22261686" cy="1302327"/>
            </a:xfrm>
          </p:grpSpPr>
          <p:sp>
            <p:nvSpPr>
              <p:cNvPr id="348" name="Google Shape;348;p27"/>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 name="Google Shape;349;p27"/>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50" name="Google Shape;350;p27"/>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51" name="Google Shape;351;p27"/>
          <p:cNvSpPr txBox="1"/>
          <p:nvPr/>
        </p:nvSpPr>
        <p:spPr>
          <a:xfrm>
            <a:off x="665956" y="9771598"/>
            <a:ext cx="112776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tx1"/>
                </a:solidFill>
                <a:latin typeface="Calibri"/>
                <a:ea typeface="Calibri"/>
                <a:cs typeface="Calibri"/>
                <a:sym typeface="Calibri"/>
              </a:rPr>
              <a:t>IoT based Landslide Early Warning System</a:t>
            </a:r>
            <a:endParaRPr lang="en-US" sz="4000" dirty="0">
              <a:solidFill>
                <a:schemeClr val="tx1"/>
              </a:solidFill>
            </a:endParaRPr>
          </a:p>
        </p:txBody>
      </p:sp>
      <p:sp>
        <p:nvSpPr>
          <p:cNvPr id="352" name="Google Shape;352;p27"/>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May-2024</a:t>
            </a:r>
            <a:endParaRPr sz="2800" dirty="0">
              <a:solidFill>
                <a:schemeClr val="dk1"/>
              </a:solidFill>
              <a:latin typeface="Calibri"/>
              <a:ea typeface="Calibri"/>
              <a:cs typeface="Calibri"/>
              <a:sym typeface="Calibri"/>
            </a:endParaRPr>
          </a:p>
        </p:txBody>
      </p:sp>
      <p:sp>
        <p:nvSpPr>
          <p:cNvPr id="353" name="Google Shape;353;p27"/>
          <p:cNvSpPr txBox="1"/>
          <p:nvPr/>
        </p:nvSpPr>
        <p:spPr>
          <a:xfrm>
            <a:off x="17729344" y="991119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12</a:t>
            </a:fld>
            <a:endParaRPr sz="1870">
              <a:solidFill>
                <a:schemeClr val="lt1"/>
              </a:solidFill>
              <a:latin typeface="Calibri"/>
              <a:ea typeface="Calibri"/>
              <a:cs typeface="Calibri"/>
              <a:sym typeface="Calibri"/>
            </a:endParaRPr>
          </a:p>
        </p:txBody>
      </p:sp>
      <p:grpSp>
        <p:nvGrpSpPr>
          <p:cNvPr id="354" name="Google Shape;354;p27"/>
          <p:cNvGrpSpPr/>
          <p:nvPr/>
        </p:nvGrpSpPr>
        <p:grpSpPr>
          <a:xfrm>
            <a:off x="-26281" y="774700"/>
            <a:ext cx="15071695" cy="827992"/>
            <a:chOff x="-16184" y="8640158"/>
            <a:chExt cx="4045716" cy="439420"/>
          </a:xfrm>
        </p:grpSpPr>
        <p:sp>
          <p:nvSpPr>
            <p:cNvPr id="355" name="Google Shape;355;p27"/>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8. Future scope</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356" name="Google Shape;356;p27"/>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57" name="Google Shape;357;p27"/>
          <p:cNvSpPr txBox="1"/>
          <p:nvPr/>
        </p:nvSpPr>
        <p:spPr>
          <a:xfrm>
            <a:off x="1199356" y="2070100"/>
            <a:ext cx="15544800" cy="7417375"/>
          </a:xfrm>
          <a:prstGeom prst="rect">
            <a:avLst/>
          </a:prstGeom>
          <a:noFill/>
          <a:ln>
            <a:noFill/>
          </a:ln>
        </p:spPr>
        <p:txBody>
          <a:bodyPr spcFirstLastPara="1" wrap="square" lIns="91425" tIns="45700" rIns="91425" bIns="45700" anchor="t" anchorCtr="0">
            <a:spAutoFit/>
          </a:bodyPr>
          <a:lstStyle/>
          <a:p>
            <a:pPr marL="571500" marR="0" lvl="0" indent="-571500" algn="l" rtl="0">
              <a:spcBef>
                <a:spcPts val="0"/>
              </a:spcBef>
              <a:spcAft>
                <a:spcPts val="0"/>
              </a:spcAft>
              <a:buClr>
                <a:schemeClr val="dk1"/>
              </a:buClr>
              <a:buSzPts val="3600"/>
              <a:buFont typeface="Noto Sans Symbols"/>
              <a:buChar char="✔"/>
            </a:pPr>
            <a:r>
              <a:rPr lang="de-DE" sz="2800" kern="0" dirty="0">
                <a:effectLst/>
                <a:latin typeface="Calibri" panose="020F0502020204030204" pitchFamily="34" charset="0"/>
                <a:ea typeface="Times New Roman" panose="02020603050405020304" pitchFamily="18" charset="0"/>
              </a:rPr>
              <a:t>Paswan et al. </a:t>
            </a:r>
            <a:r>
              <a:rPr lang="en-IN" sz="2800" kern="0" dirty="0">
                <a:effectLst/>
                <a:latin typeface="Calibri" panose="020F0502020204030204" pitchFamily="34" charset="0"/>
                <a:ea typeface="Times New Roman" panose="02020603050405020304" pitchFamily="18" charset="0"/>
              </a:rPr>
              <a:t>(2023) [1] </a:t>
            </a:r>
            <a:r>
              <a:rPr lang="en-IN" sz="2800" dirty="0">
                <a:effectLst/>
                <a:latin typeface="Calibri" panose="020F0502020204030204" pitchFamily="34" charset="0"/>
                <a:ea typeface="Calibri" panose="020F0502020204030204" pitchFamily="34" charset="0"/>
                <a:cs typeface="Times New Roman" panose="02020603050405020304" pitchFamily="18" charset="0"/>
              </a:rPr>
              <a:t>developed early warning system, designed for identifying impending slope failures, utilized a combination of tilt angle and moisture content variations. Through continuous monitoring, the system observed a gradual shift in the tilt angle of the slope over a two-hour period, displaying a variation ranging from approximately 0.5 degrees to 1.5 degrees. This specific range can be served as a predefined warning threshold.</a:t>
            </a:r>
          </a:p>
          <a:p>
            <a:pPr marL="571500" marR="0" lvl="0" indent="-571500" algn="l" rtl="0">
              <a:spcBef>
                <a:spcPts val="0"/>
              </a:spcBef>
              <a:spcAft>
                <a:spcPts val="0"/>
              </a:spcAft>
              <a:buClr>
                <a:schemeClr val="dk1"/>
              </a:buClr>
              <a:buSzPts val="3600"/>
              <a:buFont typeface="Noto Sans Symbols"/>
              <a:buChar char="✔"/>
            </a:pPr>
            <a:endParaRPr lang="en-US" sz="2800" dirty="0">
              <a:solidFill>
                <a:schemeClr val="dk1"/>
              </a:solidFill>
              <a:latin typeface="Calibri"/>
              <a:ea typeface="Calibri"/>
              <a:cs typeface="Calibri"/>
              <a:sym typeface="Calibri"/>
            </a:endParaRPr>
          </a:p>
          <a:p>
            <a:pPr marL="571500" marR="0" lvl="0" indent="-571500" algn="l" rtl="0">
              <a:spcBef>
                <a:spcPts val="0"/>
              </a:spcBef>
              <a:spcAft>
                <a:spcPts val="0"/>
              </a:spcAft>
              <a:buClr>
                <a:schemeClr val="dk1"/>
              </a:buClr>
              <a:buSzPts val="3600"/>
              <a:buFont typeface="Noto Sans Symbols"/>
              <a:buChar char="✔"/>
            </a:pPr>
            <a:endParaRPr lang="en-US" sz="2800" dirty="0">
              <a:solidFill>
                <a:schemeClr val="dk1"/>
              </a:solidFill>
              <a:latin typeface="Calibri"/>
              <a:ea typeface="Calibri"/>
              <a:cs typeface="Calibri"/>
              <a:sym typeface="Calibri"/>
            </a:endParaRPr>
          </a:p>
          <a:p>
            <a:pPr marL="571500" marR="0" lvl="0" indent="-571500" algn="l" rtl="0">
              <a:spcBef>
                <a:spcPts val="0"/>
              </a:spcBef>
              <a:spcAft>
                <a:spcPts val="0"/>
              </a:spcAft>
              <a:buClr>
                <a:schemeClr val="dk1"/>
              </a:buClr>
              <a:buSzPts val="3600"/>
              <a:buFont typeface="Noto Sans Symbols"/>
              <a:buChar char="✔"/>
            </a:pPr>
            <a:endParaRPr lang="en-US" sz="2800" dirty="0">
              <a:solidFill>
                <a:schemeClr val="dk1"/>
              </a:solidFill>
              <a:latin typeface="Calibri"/>
              <a:ea typeface="Calibri"/>
              <a:cs typeface="Calibri"/>
              <a:sym typeface="Calibri"/>
            </a:endParaRPr>
          </a:p>
          <a:p>
            <a:pPr marL="571500" marR="0" lvl="0" indent="-571500" algn="l" rtl="0">
              <a:spcBef>
                <a:spcPts val="0"/>
              </a:spcBef>
              <a:spcAft>
                <a:spcPts val="0"/>
              </a:spcAft>
              <a:buClr>
                <a:schemeClr val="dk1"/>
              </a:buClr>
              <a:buSzPts val="3600"/>
              <a:buFont typeface="Noto Sans Symbols"/>
              <a:buChar char="✔"/>
            </a:pPr>
            <a:endParaRPr lang="en-US" sz="2800" dirty="0">
              <a:solidFill>
                <a:schemeClr val="dk1"/>
              </a:solidFill>
              <a:latin typeface="Calibri"/>
              <a:ea typeface="Calibri"/>
              <a:cs typeface="Calibri"/>
              <a:sym typeface="Calibri"/>
            </a:endParaRPr>
          </a:p>
          <a:p>
            <a:pPr marL="571500" marR="0" lvl="0" indent="-571500" algn="l" rtl="0">
              <a:spcBef>
                <a:spcPts val="0"/>
              </a:spcBef>
              <a:spcAft>
                <a:spcPts val="0"/>
              </a:spcAft>
              <a:buClr>
                <a:schemeClr val="dk1"/>
              </a:buClr>
              <a:buSzPts val="3600"/>
              <a:buFont typeface="Noto Sans Symbols"/>
              <a:buChar char="✔"/>
            </a:pPr>
            <a:endParaRPr lang="en-US" sz="2800" dirty="0">
              <a:solidFill>
                <a:schemeClr val="dk1"/>
              </a:solidFill>
              <a:latin typeface="Calibri"/>
              <a:ea typeface="Calibri"/>
              <a:cs typeface="Calibri"/>
              <a:sym typeface="Calibri"/>
            </a:endParaRPr>
          </a:p>
          <a:p>
            <a:pPr marL="571500" marR="0" lvl="0" indent="-571500" algn="l" rtl="0">
              <a:spcBef>
                <a:spcPts val="0"/>
              </a:spcBef>
              <a:spcAft>
                <a:spcPts val="0"/>
              </a:spcAft>
              <a:buClr>
                <a:schemeClr val="dk1"/>
              </a:buClr>
              <a:buSzPts val="3600"/>
              <a:buFont typeface="Noto Sans Symbols"/>
              <a:buChar char="✔"/>
            </a:pPr>
            <a:endParaRPr lang="en-US" sz="2800" dirty="0">
              <a:solidFill>
                <a:schemeClr val="dk1"/>
              </a:solidFill>
              <a:latin typeface="Calibri"/>
              <a:ea typeface="Calibri"/>
              <a:cs typeface="Calibri"/>
              <a:sym typeface="Calibri"/>
            </a:endParaRPr>
          </a:p>
          <a:p>
            <a:pPr marL="571500" marR="0" lvl="0" indent="-571500" algn="l" rtl="0">
              <a:spcBef>
                <a:spcPts val="0"/>
              </a:spcBef>
              <a:spcAft>
                <a:spcPts val="0"/>
              </a:spcAft>
              <a:buClr>
                <a:schemeClr val="dk1"/>
              </a:buClr>
              <a:buSzPts val="3600"/>
              <a:buFont typeface="Noto Sans Symbols"/>
              <a:buChar char="✔"/>
            </a:pPr>
            <a:endParaRPr lang="en-US" sz="2800" dirty="0">
              <a:solidFill>
                <a:schemeClr val="dk1"/>
              </a:solidFill>
              <a:latin typeface="Calibri"/>
              <a:ea typeface="Calibri"/>
              <a:cs typeface="Calibri"/>
              <a:sym typeface="Calibri"/>
            </a:endParaRPr>
          </a:p>
          <a:p>
            <a:pPr marL="571500" marR="0" lvl="0" indent="-571500" algn="l" rtl="0">
              <a:spcBef>
                <a:spcPts val="0"/>
              </a:spcBef>
              <a:spcAft>
                <a:spcPts val="0"/>
              </a:spcAft>
              <a:buClr>
                <a:schemeClr val="dk1"/>
              </a:buClr>
              <a:buSzPts val="3600"/>
              <a:buFont typeface="Noto Sans Symbols"/>
              <a:buChar char="✔"/>
            </a:pPr>
            <a:endParaRPr lang="en-US" sz="2800" dirty="0">
              <a:solidFill>
                <a:schemeClr val="dk1"/>
              </a:solidFill>
              <a:latin typeface="Calibri"/>
              <a:ea typeface="Calibri"/>
              <a:cs typeface="Calibri"/>
              <a:sym typeface="Calibri"/>
            </a:endParaRPr>
          </a:p>
          <a:p>
            <a:pPr marL="571500" marR="0" lvl="0" indent="-571500" algn="l" rtl="0">
              <a:spcBef>
                <a:spcPts val="0"/>
              </a:spcBef>
              <a:spcAft>
                <a:spcPts val="0"/>
              </a:spcAft>
              <a:buClr>
                <a:schemeClr val="dk1"/>
              </a:buClr>
              <a:buSzPts val="3600"/>
              <a:buFont typeface="Noto Sans Symbols"/>
              <a:buChar char="✔"/>
            </a:pPr>
            <a:r>
              <a:rPr lang="en-US" sz="2800" dirty="0">
                <a:solidFill>
                  <a:schemeClr val="dk1"/>
                </a:solidFill>
                <a:latin typeface="Calibri"/>
                <a:ea typeface="Calibri"/>
                <a:cs typeface="Calibri"/>
                <a:sym typeface="Calibri"/>
              </a:rPr>
              <a:t>We can also consider the parameters like monitoring of slopes, humidity etc for better accuracy.</a:t>
            </a:r>
          </a:p>
          <a:p>
            <a:pPr marL="571500" marR="0" lvl="0" indent="-571500" algn="l" rtl="0">
              <a:spcBef>
                <a:spcPts val="0"/>
              </a:spcBef>
              <a:spcAft>
                <a:spcPts val="0"/>
              </a:spcAft>
              <a:buClr>
                <a:schemeClr val="dk1"/>
              </a:buClr>
              <a:buSzPts val="3600"/>
              <a:buFont typeface="Noto Sans Symbols"/>
              <a:buChar char="✔"/>
            </a:pPr>
            <a:r>
              <a:rPr lang="en-US" sz="2800" dirty="0">
                <a:solidFill>
                  <a:schemeClr val="dk1"/>
                </a:solidFill>
                <a:latin typeface="Calibri"/>
                <a:ea typeface="Calibri"/>
                <a:cs typeface="Calibri"/>
                <a:sym typeface="Calibri"/>
              </a:rPr>
              <a:t>It would be valuable to account for variations in geotechnical and hydrological characteristics.</a:t>
            </a:r>
          </a:p>
          <a:p>
            <a:pPr marL="571500" marR="0" lvl="0" indent="-571500" algn="l" rtl="0">
              <a:spcBef>
                <a:spcPts val="0"/>
              </a:spcBef>
              <a:spcAft>
                <a:spcPts val="0"/>
              </a:spcAft>
              <a:buClr>
                <a:schemeClr val="dk1"/>
              </a:buClr>
              <a:buSzPts val="3600"/>
              <a:buFont typeface="Noto Sans Symbols"/>
              <a:buChar char="✔"/>
            </a:pPr>
            <a:r>
              <a:rPr lang="en-US" sz="2800" dirty="0">
                <a:solidFill>
                  <a:schemeClr val="dk1"/>
                </a:solidFill>
                <a:latin typeface="Calibri"/>
                <a:ea typeface="Calibri"/>
                <a:cs typeface="Calibri"/>
                <a:sym typeface="Calibri"/>
              </a:rPr>
              <a:t>The efficiency of model can be increased by considering appropriate priorities e.g. priority of vibration sensor is greater than temperature.</a:t>
            </a:r>
            <a:endParaRPr lang="en-US" sz="3600" dirty="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A25CC7AE-D9DA-D13E-E1B1-3B4135F5C4CE}"/>
              </a:ext>
            </a:extLst>
          </p:cNvPr>
          <p:cNvPicPr>
            <a:picLocks noChangeAspect="1"/>
          </p:cNvPicPr>
          <p:nvPr/>
        </p:nvPicPr>
        <p:blipFill rotWithShape="1">
          <a:blip r:embed="rId3">
            <a:extLst>
              <a:ext uri="{28A0092B-C50C-407E-A947-70E740481C1C}">
                <a14:useLocalDpi xmlns:a14="http://schemas.microsoft.com/office/drawing/2010/main" val="0"/>
              </a:ext>
            </a:extLst>
          </a:blip>
          <a:srcRect b="6757"/>
          <a:stretch/>
        </p:blipFill>
        <p:spPr bwMode="auto">
          <a:xfrm>
            <a:off x="2215832" y="4363819"/>
            <a:ext cx="8848407" cy="3097800"/>
          </a:xfrm>
          <a:prstGeom prst="rect">
            <a:avLst/>
          </a:prstGeom>
          <a:noFill/>
          <a:ln>
            <a:noFill/>
          </a:ln>
          <a:extLst>
            <a:ext uri="{53640926-AAD7-44D8-BBD7-CCE9431645EC}">
              <a14:shadowObscured xmlns:a14="http://schemas.microsoft.com/office/drawing/2010/main"/>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4"/>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13</a:t>
            </a:fld>
            <a:endParaRPr sz="3200">
              <a:solidFill>
                <a:schemeClr val="lt1"/>
              </a:solidFill>
            </a:endParaRPr>
          </a:p>
        </p:txBody>
      </p:sp>
      <p:grpSp>
        <p:nvGrpSpPr>
          <p:cNvPr id="117" name="Google Shape;117;p14"/>
          <p:cNvGrpSpPr/>
          <p:nvPr/>
        </p:nvGrpSpPr>
        <p:grpSpPr>
          <a:xfrm>
            <a:off x="-2" y="9568581"/>
            <a:ext cx="19010314" cy="1112119"/>
            <a:chOff x="-2" y="9568581"/>
            <a:chExt cx="19010314" cy="1112119"/>
          </a:xfrm>
        </p:grpSpPr>
        <p:grpSp>
          <p:nvGrpSpPr>
            <p:cNvPr id="118" name="Google Shape;118;p14"/>
            <p:cNvGrpSpPr/>
            <p:nvPr/>
          </p:nvGrpSpPr>
          <p:grpSpPr>
            <a:xfrm>
              <a:off x="-2" y="9568581"/>
              <a:ext cx="19010314" cy="1112119"/>
              <a:chOff x="-324645" y="2222500"/>
              <a:chExt cx="22261686" cy="1302327"/>
            </a:xfrm>
          </p:grpSpPr>
          <p:sp>
            <p:nvSpPr>
              <p:cNvPr id="119" name="Google Shape;119;p14"/>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14"/>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1" name="Google Shape;121;p14"/>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2" name="Google Shape;122;p14"/>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tx1"/>
                </a:solidFill>
                <a:latin typeface="Calibri"/>
                <a:ea typeface="Calibri"/>
                <a:cs typeface="Calibri"/>
                <a:sym typeface="Calibri"/>
              </a:rPr>
              <a:t>IoT based Landslide Early Warning System</a:t>
            </a:r>
            <a:endParaRPr dirty="0">
              <a:solidFill>
                <a:schemeClr val="tx1"/>
              </a:solidFill>
            </a:endParaRPr>
          </a:p>
        </p:txBody>
      </p:sp>
      <p:sp>
        <p:nvSpPr>
          <p:cNvPr id="123" name="Google Shape;123;p14"/>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May-2024</a:t>
            </a:r>
            <a:endParaRPr sz="2800" dirty="0">
              <a:solidFill>
                <a:schemeClr val="dk1"/>
              </a:solidFill>
              <a:latin typeface="Calibri"/>
              <a:ea typeface="Calibri"/>
              <a:cs typeface="Calibri"/>
              <a:sym typeface="Calibri"/>
            </a:endParaRPr>
          </a:p>
        </p:txBody>
      </p:sp>
      <p:sp>
        <p:nvSpPr>
          <p:cNvPr id="124" name="Google Shape;124;p14"/>
          <p:cNvSpPr txBox="1"/>
          <p:nvPr/>
        </p:nvSpPr>
        <p:spPr>
          <a:xfrm>
            <a:off x="18115756" y="9911198"/>
            <a:ext cx="751364" cy="54100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13</a:t>
            </a:fld>
            <a:endParaRPr sz="1870" dirty="0">
              <a:solidFill>
                <a:schemeClr val="lt1"/>
              </a:solidFill>
              <a:latin typeface="Calibri"/>
              <a:ea typeface="Calibri"/>
              <a:cs typeface="Calibri"/>
              <a:sym typeface="Calibri"/>
            </a:endParaRPr>
          </a:p>
        </p:txBody>
      </p:sp>
      <p:grpSp>
        <p:nvGrpSpPr>
          <p:cNvPr id="125" name="Google Shape;125;p14"/>
          <p:cNvGrpSpPr/>
          <p:nvPr/>
        </p:nvGrpSpPr>
        <p:grpSpPr>
          <a:xfrm>
            <a:off x="-26281" y="774700"/>
            <a:ext cx="15071695" cy="827992"/>
            <a:chOff x="-16184" y="8640158"/>
            <a:chExt cx="4045716" cy="439420"/>
          </a:xfrm>
        </p:grpSpPr>
        <p:sp>
          <p:nvSpPr>
            <p:cNvPr id="126" name="Google Shape;126;p14"/>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References</a:t>
              </a:r>
              <a:endParaRPr sz="2000" b="0" i="0" u="none" strike="noStrike" cap="none" dirty="0">
                <a:solidFill>
                  <a:schemeClr val="lt1"/>
                </a:solidFill>
                <a:latin typeface="Calibri"/>
                <a:ea typeface="Calibri"/>
                <a:cs typeface="Calibri"/>
                <a:sym typeface="Calibri"/>
              </a:endParaRPr>
            </a:p>
          </p:txBody>
        </p:sp>
        <p:sp>
          <p:nvSpPr>
            <p:cNvPr id="127" name="Google Shape;127;p14"/>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14"/>
          <p:cNvSpPr txBox="1"/>
          <p:nvPr/>
        </p:nvSpPr>
        <p:spPr>
          <a:xfrm>
            <a:off x="1458436" y="1963420"/>
            <a:ext cx="11125200" cy="4493497"/>
          </a:xfrm>
          <a:prstGeom prst="rect">
            <a:avLst/>
          </a:prstGeom>
          <a:noFill/>
          <a:ln>
            <a:noFill/>
          </a:ln>
        </p:spPr>
        <p:txBody>
          <a:bodyPr spcFirstLastPara="1" wrap="square" lIns="91425" tIns="45700" rIns="91425" bIns="45700" anchor="t" anchorCtr="0">
            <a:spAutoFit/>
          </a:bodyPr>
          <a:lstStyle/>
          <a:p>
            <a:pPr marL="571500" marR="0" lvl="0" indent="-571500" algn="l" rtl="0">
              <a:spcBef>
                <a:spcPts val="0"/>
              </a:spcBef>
              <a:spcAft>
                <a:spcPts val="0"/>
              </a:spcAft>
              <a:buClr>
                <a:schemeClr val="dk1"/>
              </a:buClr>
              <a:buSzPts val="3600"/>
              <a:buFont typeface="Noto Sans Symbols"/>
              <a:buChar char="✔"/>
            </a:pPr>
            <a:r>
              <a:rPr lang="de-DE" sz="2600" kern="0" dirty="0">
                <a:effectLst/>
                <a:latin typeface="Calibri" panose="020F0502020204030204" pitchFamily="34" charset="0"/>
                <a:ea typeface="Times New Roman" panose="02020603050405020304" pitchFamily="18" charset="0"/>
              </a:rPr>
              <a:t>Abhishek Prakash Paswan et al. </a:t>
            </a:r>
            <a:r>
              <a:rPr lang="en-IN" sz="2600" kern="0" dirty="0">
                <a:effectLst/>
                <a:latin typeface="Calibri" panose="020F0502020204030204" pitchFamily="34" charset="0"/>
                <a:ea typeface="Times New Roman" panose="02020603050405020304" pitchFamily="18" charset="0"/>
              </a:rPr>
              <a:t>(2023) [1] , </a:t>
            </a:r>
            <a:r>
              <a:rPr lang="en-US" sz="2600" dirty="0"/>
              <a:t>RAINFALL INDUCED LANDSLIDE - DETECTION AND DEVELOPMENT OF EARLY WARNING SYSTEM</a:t>
            </a:r>
          </a:p>
          <a:p>
            <a:pPr marR="0" lvl="0" algn="l" rtl="0">
              <a:spcBef>
                <a:spcPts val="0"/>
              </a:spcBef>
              <a:spcAft>
                <a:spcPts val="0"/>
              </a:spcAft>
              <a:buClr>
                <a:schemeClr val="dk1"/>
              </a:buClr>
              <a:buSzPts val="3600"/>
            </a:pPr>
            <a:endParaRPr lang="en-US" sz="2600" dirty="0"/>
          </a:p>
          <a:p>
            <a:pPr marL="571500" marR="0" lvl="0" indent="-571500" algn="l" rtl="0">
              <a:spcBef>
                <a:spcPts val="0"/>
              </a:spcBef>
              <a:spcAft>
                <a:spcPts val="0"/>
              </a:spcAft>
              <a:buClr>
                <a:schemeClr val="dk1"/>
              </a:buClr>
              <a:buSzPts val="3600"/>
              <a:buFont typeface="Noto Sans Symbols"/>
              <a:buChar char="✔"/>
            </a:pPr>
            <a:r>
              <a:rPr lang="en-IN" sz="2600" dirty="0" err="1"/>
              <a:t>Ngawang</a:t>
            </a:r>
            <a:r>
              <a:rPr lang="en-IN" sz="2600" dirty="0"/>
              <a:t> Galley , </a:t>
            </a:r>
            <a:r>
              <a:rPr lang="en-IN" sz="2600" dirty="0" err="1"/>
              <a:t>Tashi</a:t>
            </a:r>
            <a:r>
              <a:rPr lang="en-IN" sz="2600" dirty="0"/>
              <a:t> </a:t>
            </a:r>
            <a:r>
              <a:rPr lang="en-IN" sz="2600" dirty="0" err="1"/>
              <a:t>Yangzom</a:t>
            </a:r>
            <a:r>
              <a:rPr lang="en-IN" sz="2600" dirty="0"/>
              <a:t> , Ugyen Tshering , Kamal K. </a:t>
            </a:r>
            <a:r>
              <a:rPr lang="en-IN" sz="2600" dirty="0" err="1"/>
              <a:t>Chapagai</a:t>
            </a:r>
            <a:r>
              <a:rPr lang="en-IN" sz="2600" dirty="0"/>
              <a:t> (2016) [2] </a:t>
            </a:r>
            <a:r>
              <a:rPr lang="en-US" sz="2600" dirty="0"/>
              <a:t>WIRELESS SENSOR NETWORK BASED LAND SLIDE DETECTION AND EARLY WARNING SYSTEM.</a:t>
            </a:r>
          </a:p>
          <a:p>
            <a:pPr marR="0" lvl="0" algn="l" rtl="0">
              <a:spcBef>
                <a:spcPts val="0"/>
              </a:spcBef>
              <a:spcAft>
                <a:spcPts val="0"/>
              </a:spcAft>
              <a:buClr>
                <a:schemeClr val="dk1"/>
              </a:buClr>
              <a:buSzPts val="3600"/>
            </a:pPr>
            <a:endParaRPr lang="en-US" sz="2600" dirty="0"/>
          </a:p>
          <a:p>
            <a:pPr marL="571500" marR="0" lvl="0" indent="-571500" algn="l" rtl="0">
              <a:spcBef>
                <a:spcPts val="0"/>
              </a:spcBef>
              <a:spcAft>
                <a:spcPts val="0"/>
              </a:spcAft>
              <a:buClr>
                <a:schemeClr val="dk1"/>
              </a:buClr>
              <a:buSzPts val="3600"/>
              <a:buFont typeface="Noto Sans Symbols"/>
              <a:buChar char="✔"/>
            </a:pPr>
            <a:r>
              <a:rPr lang="en-US" sz="2600" dirty="0">
                <a:hlinkClick r:id="rId3"/>
              </a:rPr>
              <a:t>https://www.theengineeringprojects.com/2020/07/soil-moisture-sensor-library-for-proteus.html</a:t>
            </a:r>
            <a:r>
              <a:rPr lang="en-US" sz="2600" dirty="0"/>
              <a:t>, for sensor hex files.</a:t>
            </a:r>
          </a:p>
          <a:p>
            <a:pPr marL="571500" marR="0" lvl="0" indent="-571500" algn="l" rtl="0">
              <a:spcBef>
                <a:spcPts val="0"/>
              </a:spcBef>
              <a:spcAft>
                <a:spcPts val="0"/>
              </a:spcAft>
              <a:buClr>
                <a:schemeClr val="dk1"/>
              </a:buClr>
              <a:buSzPts val="3600"/>
              <a:buFont typeface="Noto Sans Symbols"/>
              <a:buChar char="✔"/>
            </a:pPr>
            <a:endParaRPr lang="en-US" sz="2600" dirty="0"/>
          </a:p>
        </p:txBody>
      </p:sp>
    </p:spTree>
    <p:extLst>
      <p:ext uri="{BB962C8B-B14F-4D97-AF65-F5344CB8AC3E}">
        <p14:creationId xmlns:p14="http://schemas.microsoft.com/office/powerpoint/2010/main" val="1468619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29"/>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380" name="Google Shape;380;p29" descr="Text, letter&#10;&#10;Description automatically generated"/>
          <p:cNvPicPr preferRelativeResize="0"/>
          <p:nvPr/>
        </p:nvPicPr>
        <p:blipFill rotWithShape="1">
          <a:blip r:embed="rId3">
            <a:alphaModFix/>
          </a:blip>
          <a:srcRect/>
          <a:stretch/>
        </p:blipFill>
        <p:spPr>
          <a:xfrm>
            <a:off x="0" y="6453"/>
            <a:ext cx="19182556" cy="1070917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4"/>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2</a:t>
            </a:fld>
            <a:endParaRPr sz="3200">
              <a:solidFill>
                <a:schemeClr val="lt1"/>
              </a:solidFill>
            </a:endParaRPr>
          </a:p>
        </p:txBody>
      </p:sp>
      <p:grpSp>
        <p:nvGrpSpPr>
          <p:cNvPr id="117" name="Google Shape;117;p14"/>
          <p:cNvGrpSpPr/>
          <p:nvPr/>
        </p:nvGrpSpPr>
        <p:grpSpPr>
          <a:xfrm>
            <a:off x="-2" y="9568581"/>
            <a:ext cx="19010314" cy="1112119"/>
            <a:chOff x="-2" y="9568581"/>
            <a:chExt cx="19010314" cy="1112119"/>
          </a:xfrm>
        </p:grpSpPr>
        <p:grpSp>
          <p:nvGrpSpPr>
            <p:cNvPr id="118" name="Google Shape;118;p14"/>
            <p:cNvGrpSpPr/>
            <p:nvPr/>
          </p:nvGrpSpPr>
          <p:grpSpPr>
            <a:xfrm>
              <a:off x="-2" y="9568581"/>
              <a:ext cx="19010314" cy="1112119"/>
              <a:chOff x="-324645" y="2222500"/>
              <a:chExt cx="22261686" cy="1302327"/>
            </a:xfrm>
          </p:grpSpPr>
          <p:sp>
            <p:nvSpPr>
              <p:cNvPr id="119" name="Google Shape;119;p14"/>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14"/>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1" name="Google Shape;121;p14"/>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2" name="Google Shape;122;p14"/>
          <p:cNvSpPr txBox="1"/>
          <p:nvPr/>
        </p:nvSpPr>
        <p:spPr>
          <a:xfrm>
            <a:off x="665956" y="9771598"/>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tx1"/>
                </a:solidFill>
                <a:latin typeface="Calibri"/>
                <a:ea typeface="Calibri"/>
                <a:cs typeface="Calibri"/>
                <a:sym typeface="Calibri"/>
              </a:rPr>
              <a:t>IoT based Landslide Early Warning System</a:t>
            </a:r>
            <a:endParaRPr dirty="0">
              <a:solidFill>
                <a:schemeClr val="tx1"/>
              </a:solidFill>
            </a:endParaRPr>
          </a:p>
        </p:txBody>
      </p:sp>
      <p:sp>
        <p:nvSpPr>
          <p:cNvPr id="123" name="Google Shape;123;p14"/>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May-2024</a:t>
            </a:r>
            <a:endParaRPr sz="2800" dirty="0">
              <a:solidFill>
                <a:schemeClr val="dk1"/>
              </a:solidFill>
              <a:latin typeface="Calibri"/>
              <a:ea typeface="Calibri"/>
              <a:cs typeface="Calibri"/>
              <a:sym typeface="Calibri"/>
            </a:endParaRPr>
          </a:p>
        </p:txBody>
      </p:sp>
      <p:sp>
        <p:nvSpPr>
          <p:cNvPr id="124" name="Google Shape;124;p14"/>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2</a:t>
            </a:fld>
            <a:endParaRPr sz="1870">
              <a:solidFill>
                <a:schemeClr val="lt1"/>
              </a:solidFill>
              <a:latin typeface="Calibri"/>
              <a:ea typeface="Calibri"/>
              <a:cs typeface="Calibri"/>
              <a:sym typeface="Calibri"/>
            </a:endParaRPr>
          </a:p>
        </p:txBody>
      </p:sp>
      <p:grpSp>
        <p:nvGrpSpPr>
          <p:cNvPr id="125" name="Google Shape;125;p14"/>
          <p:cNvGrpSpPr/>
          <p:nvPr/>
        </p:nvGrpSpPr>
        <p:grpSpPr>
          <a:xfrm>
            <a:off x="-26281" y="774700"/>
            <a:ext cx="15071695" cy="827992"/>
            <a:chOff x="-16184" y="8640158"/>
            <a:chExt cx="4045716" cy="439420"/>
          </a:xfrm>
        </p:grpSpPr>
        <p:sp>
          <p:nvSpPr>
            <p:cNvPr id="126" name="Google Shape;126;p14"/>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dirty="0">
                  <a:solidFill>
                    <a:schemeClr val="lt1"/>
                  </a:solidFill>
                  <a:latin typeface="Calibri"/>
                  <a:ea typeface="Calibri"/>
                  <a:cs typeface="Calibri"/>
                  <a:sym typeface="Calibri"/>
                </a:rPr>
                <a:t>Project Outline</a:t>
              </a:r>
              <a:endParaRPr sz="2000" b="0" i="0" u="none" strike="noStrike" cap="none" dirty="0">
                <a:solidFill>
                  <a:schemeClr val="lt1"/>
                </a:solidFill>
                <a:latin typeface="Calibri"/>
                <a:ea typeface="Calibri"/>
                <a:cs typeface="Calibri"/>
                <a:sym typeface="Calibri"/>
              </a:endParaRPr>
            </a:p>
          </p:txBody>
        </p:sp>
        <p:sp>
          <p:nvSpPr>
            <p:cNvPr id="127" name="Google Shape;127;p14"/>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14"/>
          <p:cNvSpPr txBox="1"/>
          <p:nvPr/>
        </p:nvSpPr>
        <p:spPr>
          <a:xfrm>
            <a:off x="1107916" y="2100580"/>
            <a:ext cx="11125200" cy="6032380"/>
          </a:xfrm>
          <a:prstGeom prst="rect">
            <a:avLst/>
          </a:prstGeom>
          <a:noFill/>
          <a:ln>
            <a:noFill/>
          </a:ln>
        </p:spPr>
        <p:txBody>
          <a:bodyPr spcFirstLastPara="1" wrap="square" lIns="91425" tIns="45700" rIns="91425" bIns="45700" anchor="t" anchorCtr="0">
            <a:spAutoFit/>
          </a:bodyPr>
          <a:lstStyle/>
          <a:p>
            <a:pPr marL="571500" marR="0" lvl="0" indent="-571500" algn="l" rtl="0">
              <a:spcBef>
                <a:spcPts val="0"/>
              </a:spcBef>
              <a:spcAft>
                <a:spcPts val="0"/>
              </a:spcAft>
              <a:buClr>
                <a:schemeClr val="dk1"/>
              </a:buClr>
              <a:buSzPts val="3600"/>
              <a:buFont typeface="Noto Sans Symbols"/>
              <a:buChar char="✔"/>
            </a:pPr>
            <a:r>
              <a:rPr lang="en-US" sz="3600" dirty="0">
                <a:solidFill>
                  <a:schemeClr val="dk1"/>
                </a:solidFill>
                <a:latin typeface="Calibri"/>
                <a:ea typeface="Calibri"/>
                <a:cs typeface="Calibri"/>
                <a:sym typeface="Calibri"/>
              </a:rPr>
              <a:t>Abstract</a:t>
            </a:r>
          </a:p>
          <a:p>
            <a:pPr marR="0" lvl="0" algn="l" rtl="0">
              <a:spcBef>
                <a:spcPts val="0"/>
              </a:spcBef>
              <a:spcAft>
                <a:spcPts val="0"/>
              </a:spcAft>
              <a:buClr>
                <a:schemeClr val="dk1"/>
              </a:buClr>
              <a:buSzPts val="3600"/>
            </a:pPr>
            <a:endParaRPr dirty="0"/>
          </a:p>
          <a:p>
            <a:pPr marL="571500" marR="0" lvl="0" indent="-571500" algn="l" rtl="0">
              <a:spcBef>
                <a:spcPts val="0"/>
              </a:spcBef>
              <a:spcAft>
                <a:spcPts val="0"/>
              </a:spcAft>
              <a:buClr>
                <a:schemeClr val="dk1"/>
              </a:buClr>
              <a:buSzPts val="3600"/>
              <a:buFont typeface="Noto Sans Symbols"/>
              <a:buChar char="✔"/>
            </a:pPr>
            <a:r>
              <a:rPr lang="en-US" sz="3600" dirty="0">
                <a:solidFill>
                  <a:schemeClr val="dk1"/>
                </a:solidFill>
                <a:latin typeface="Calibri"/>
                <a:ea typeface="Calibri"/>
                <a:cs typeface="Calibri"/>
                <a:sym typeface="Calibri"/>
              </a:rPr>
              <a:t>Objectives</a:t>
            </a:r>
          </a:p>
          <a:p>
            <a:pPr marR="0" lvl="0" algn="l" rtl="0">
              <a:spcBef>
                <a:spcPts val="0"/>
              </a:spcBef>
              <a:spcAft>
                <a:spcPts val="0"/>
              </a:spcAft>
              <a:buClr>
                <a:schemeClr val="dk1"/>
              </a:buClr>
              <a:buSzPts val="3600"/>
            </a:pPr>
            <a:endParaRPr dirty="0"/>
          </a:p>
          <a:p>
            <a:pPr marL="571500" marR="0" lvl="0" indent="-571500" algn="l" rtl="0">
              <a:spcBef>
                <a:spcPts val="0"/>
              </a:spcBef>
              <a:spcAft>
                <a:spcPts val="0"/>
              </a:spcAft>
              <a:buClr>
                <a:schemeClr val="dk1"/>
              </a:buClr>
              <a:buSzPts val="3600"/>
              <a:buFont typeface="Noto Sans Symbols"/>
              <a:buChar char="✔"/>
            </a:pPr>
            <a:r>
              <a:rPr lang="en-US" sz="3600" dirty="0">
                <a:solidFill>
                  <a:schemeClr val="dk1"/>
                </a:solidFill>
                <a:latin typeface="Calibri"/>
                <a:ea typeface="Calibri"/>
                <a:cs typeface="Calibri"/>
                <a:sym typeface="Calibri"/>
              </a:rPr>
              <a:t>Tools and Technology</a:t>
            </a:r>
          </a:p>
          <a:p>
            <a:pPr marR="0" lvl="0" algn="l" rtl="0">
              <a:spcBef>
                <a:spcPts val="0"/>
              </a:spcBef>
              <a:spcAft>
                <a:spcPts val="0"/>
              </a:spcAft>
              <a:buClr>
                <a:schemeClr val="dk1"/>
              </a:buClr>
              <a:buSzPts val="3600"/>
            </a:pPr>
            <a:endParaRPr dirty="0"/>
          </a:p>
          <a:p>
            <a:pPr marL="571500" marR="0" lvl="0" indent="-571500" algn="l" rtl="0">
              <a:spcBef>
                <a:spcPts val="0"/>
              </a:spcBef>
              <a:spcAft>
                <a:spcPts val="0"/>
              </a:spcAft>
              <a:buClr>
                <a:schemeClr val="dk1"/>
              </a:buClr>
              <a:buSzPts val="3600"/>
              <a:buFont typeface="Noto Sans Symbols"/>
              <a:buChar char="✔"/>
            </a:pPr>
            <a:r>
              <a:rPr lang="en-US" sz="3600" dirty="0">
                <a:solidFill>
                  <a:schemeClr val="dk1"/>
                </a:solidFill>
                <a:latin typeface="Calibri"/>
                <a:ea typeface="Calibri"/>
                <a:cs typeface="Calibri"/>
                <a:sym typeface="Calibri"/>
              </a:rPr>
              <a:t>System Architecture</a:t>
            </a:r>
          </a:p>
          <a:p>
            <a:pPr marR="0" lvl="0" algn="l" rtl="0">
              <a:spcBef>
                <a:spcPts val="0"/>
              </a:spcBef>
              <a:spcAft>
                <a:spcPts val="0"/>
              </a:spcAft>
              <a:buClr>
                <a:schemeClr val="dk1"/>
              </a:buClr>
              <a:buSzPts val="3600"/>
            </a:pPr>
            <a:endParaRPr dirty="0"/>
          </a:p>
          <a:p>
            <a:pPr marL="571500" marR="0" lvl="0" indent="-571500" algn="l" rtl="0">
              <a:spcBef>
                <a:spcPts val="0"/>
              </a:spcBef>
              <a:spcAft>
                <a:spcPts val="0"/>
              </a:spcAft>
              <a:buClr>
                <a:schemeClr val="dk1"/>
              </a:buClr>
              <a:buSzPts val="3600"/>
              <a:buFont typeface="Noto Sans Symbols"/>
              <a:buChar char="✔"/>
            </a:pPr>
            <a:r>
              <a:rPr lang="en-US" sz="3600" dirty="0">
                <a:solidFill>
                  <a:schemeClr val="dk1"/>
                </a:solidFill>
                <a:latin typeface="Calibri"/>
                <a:ea typeface="Calibri"/>
                <a:cs typeface="Calibri"/>
                <a:sym typeface="Calibri"/>
              </a:rPr>
              <a:t>Simulation of System</a:t>
            </a:r>
          </a:p>
          <a:p>
            <a:pPr marR="0" lvl="0" algn="l" rtl="0">
              <a:spcBef>
                <a:spcPts val="0"/>
              </a:spcBef>
              <a:spcAft>
                <a:spcPts val="0"/>
              </a:spcAft>
              <a:buClr>
                <a:schemeClr val="dk1"/>
              </a:buClr>
              <a:buSzPts val="3600"/>
            </a:pPr>
            <a:endParaRPr dirty="0"/>
          </a:p>
          <a:p>
            <a:pPr marL="571500" marR="0" lvl="0" indent="-571500" algn="l" rtl="0">
              <a:spcBef>
                <a:spcPts val="0"/>
              </a:spcBef>
              <a:spcAft>
                <a:spcPts val="0"/>
              </a:spcAft>
              <a:buClr>
                <a:schemeClr val="dk1"/>
              </a:buClr>
              <a:buSzPts val="3600"/>
              <a:buFont typeface="Noto Sans Symbols"/>
              <a:buChar char="✔"/>
            </a:pPr>
            <a:r>
              <a:rPr lang="en-US" sz="3600" dirty="0">
                <a:solidFill>
                  <a:schemeClr val="dk1"/>
                </a:solidFill>
                <a:latin typeface="Calibri"/>
                <a:ea typeface="Calibri"/>
                <a:cs typeface="Calibri"/>
                <a:sym typeface="Calibri"/>
              </a:rPr>
              <a:t>Data Collection and Graph</a:t>
            </a:r>
          </a:p>
          <a:p>
            <a:pPr marR="0" lvl="0" algn="l" rtl="0">
              <a:spcBef>
                <a:spcPts val="0"/>
              </a:spcBef>
              <a:spcAft>
                <a:spcPts val="0"/>
              </a:spcAft>
              <a:buClr>
                <a:schemeClr val="dk1"/>
              </a:buClr>
              <a:buSzPts val="3600"/>
            </a:pPr>
            <a:endParaRPr dirty="0"/>
          </a:p>
          <a:p>
            <a:pPr marL="571500" marR="0" lvl="0" indent="-571500" algn="l" rtl="0">
              <a:spcBef>
                <a:spcPts val="0"/>
              </a:spcBef>
              <a:spcAft>
                <a:spcPts val="0"/>
              </a:spcAft>
              <a:buClr>
                <a:schemeClr val="dk1"/>
              </a:buClr>
              <a:buSzPts val="3600"/>
              <a:buFont typeface="Noto Sans Symbols"/>
              <a:buChar char="✔"/>
            </a:pPr>
            <a:r>
              <a:rPr lang="en-US" sz="3600" dirty="0">
                <a:solidFill>
                  <a:schemeClr val="dk1"/>
                </a:solidFill>
                <a:latin typeface="Calibri"/>
                <a:ea typeface="Calibri"/>
                <a:cs typeface="Calibri"/>
                <a:sym typeface="Calibri"/>
              </a:rPr>
              <a:t>Conclusions</a:t>
            </a:r>
          </a:p>
          <a:p>
            <a:pPr marR="0" lvl="0" algn="l" rtl="0">
              <a:spcBef>
                <a:spcPts val="0"/>
              </a:spcBef>
              <a:spcAft>
                <a:spcPts val="0"/>
              </a:spcAft>
              <a:buClr>
                <a:schemeClr val="dk1"/>
              </a:buClr>
              <a:buSzPts val="3600"/>
            </a:pPr>
            <a:endParaRPr dirty="0"/>
          </a:p>
          <a:p>
            <a:pPr marL="571500" marR="0" lvl="0" indent="-571500" algn="l" rtl="0">
              <a:spcBef>
                <a:spcPts val="0"/>
              </a:spcBef>
              <a:spcAft>
                <a:spcPts val="0"/>
              </a:spcAft>
              <a:buClr>
                <a:schemeClr val="dk1"/>
              </a:buClr>
              <a:buSzPts val="3600"/>
              <a:buFont typeface="Noto Sans Symbols"/>
              <a:buChar char="✔"/>
            </a:pPr>
            <a:r>
              <a:rPr lang="en-US" sz="3600" dirty="0">
                <a:solidFill>
                  <a:schemeClr val="dk1"/>
                </a:solidFill>
                <a:latin typeface="Calibri"/>
                <a:ea typeface="Calibri"/>
                <a:cs typeface="Calibri"/>
                <a:sym typeface="Calibri"/>
              </a:rPr>
              <a:t>Future Scope</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5"/>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3</a:t>
            </a:fld>
            <a:endParaRPr sz="3200">
              <a:solidFill>
                <a:schemeClr val="lt1"/>
              </a:solidFill>
            </a:endParaRPr>
          </a:p>
        </p:txBody>
      </p:sp>
      <p:grpSp>
        <p:nvGrpSpPr>
          <p:cNvPr id="134" name="Google Shape;134;p15"/>
          <p:cNvGrpSpPr/>
          <p:nvPr/>
        </p:nvGrpSpPr>
        <p:grpSpPr>
          <a:xfrm>
            <a:off x="-2" y="9568581"/>
            <a:ext cx="19010314" cy="1112119"/>
            <a:chOff x="-2" y="9568581"/>
            <a:chExt cx="19010314" cy="1112119"/>
          </a:xfrm>
        </p:grpSpPr>
        <p:grpSp>
          <p:nvGrpSpPr>
            <p:cNvPr id="135" name="Google Shape;135;p15"/>
            <p:cNvGrpSpPr/>
            <p:nvPr/>
          </p:nvGrpSpPr>
          <p:grpSpPr>
            <a:xfrm>
              <a:off x="-2" y="9568581"/>
              <a:ext cx="19010314" cy="1112119"/>
              <a:chOff x="-324645" y="2222500"/>
              <a:chExt cx="22261686" cy="1302327"/>
            </a:xfrm>
          </p:grpSpPr>
          <p:sp>
            <p:nvSpPr>
              <p:cNvPr id="136" name="Google Shape;136;p15"/>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15"/>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8" name="Google Shape;138;p15"/>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9" name="Google Shape;139;p15"/>
          <p:cNvSpPr txBox="1"/>
          <p:nvPr/>
        </p:nvSpPr>
        <p:spPr>
          <a:xfrm>
            <a:off x="665956" y="9771598"/>
            <a:ext cx="112776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tx1"/>
                </a:solidFill>
                <a:latin typeface="Calibri"/>
                <a:ea typeface="Calibri"/>
                <a:cs typeface="Calibri"/>
                <a:sym typeface="Calibri"/>
              </a:rPr>
              <a:t>IoT based Landslide Early Warning System</a:t>
            </a:r>
            <a:endParaRPr lang="en-US" sz="4000" dirty="0">
              <a:solidFill>
                <a:schemeClr val="tx1"/>
              </a:solidFill>
            </a:endParaRPr>
          </a:p>
        </p:txBody>
      </p:sp>
      <p:sp>
        <p:nvSpPr>
          <p:cNvPr id="140" name="Google Shape;140;p15"/>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May-2024</a:t>
            </a:r>
            <a:endParaRPr sz="2800" dirty="0">
              <a:solidFill>
                <a:schemeClr val="dk1"/>
              </a:solidFill>
              <a:latin typeface="Calibri"/>
              <a:ea typeface="Calibri"/>
              <a:cs typeface="Calibri"/>
              <a:sym typeface="Calibri"/>
            </a:endParaRPr>
          </a:p>
        </p:txBody>
      </p:sp>
      <p:sp>
        <p:nvSpPr>
          <p:cNvPr id="141" name="Google Shape;141;p15"/>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3</a:t>
            </a:fld>
            <a:endParaRPr sz="1870">
              <a:solidFill>
                <a:schemeClr val="lt1"/>
              </a:solidFill>
              <a:latin typeface="Calibri"/>
              <a:ea typeface="Calibri"/>
              <a:cs typeface="Calibri"/>
              <a:sym typeface="Calibri"/>
            </a:endParaRPr>
          </a:p>
        </p:txBody>
      </p:sp>
      <p:grpSp>
        <p:nvGrpSpPr>
          <p:cNvPr id="142" name="Google Shape;142;p15"/>
          <p:cNvGrpSpPr/>
          <p:nvPr/>
        </p:nvGrpSpPr>
        <p:grpSpPr>
          <a:xfrm>
            <a:off x="-26281" y="774700"/>
            <a:ext cx="15071695" cy="827992"/>
            <a:chOff x="-16184" y="8640158"/>
            <a:chExt cx="4045716" cy="439420"/>
          </a:xfrm>
        </p:grpSpPr>
        <p:sp>
          <p:nvSpPr>
            <p:cNvPr id="143" name="Google Shape;143;p15"/>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1. Abstract</a:t>
              </a:r>
              <a:endParaRPr sz="2000" b="0" i="0" u="none" strike="noStrike" cap="none" dirty="0">
                <a:solidFill>
                  <a:schemeClr val="lt1"/>
                </a:solidFill>
                <a:latin typeface="Calibri"/>
                <a:ea typeface="Calibri"/>
                <a:cs typeface="Calibri"/>
                <a:sym typeface="Calibri"/>
              </a:endParaRPr>
            </a:p>
          </p:txBody>
        </p:sp>
        <p:sp>
          <p:nvSpPr>
            <p:cNvPr id="144" name="Google Shape;144;p15"/>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45" name="Google Shape;145;p15"/>
          <p:cNvSpPr txBox="1"/>
          <p:nvPr/>
        </p:nvSpPr>
        <p:spPr>
          <a:xfrm>
            <a:off x="2177813" y="2298701"/>
            <a:ext cx="14753827" cy="33239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0" i="0" dirty="0">
                <a:solidFill>
                  <a:srgbClr val="202124"/>
                </a:solidFill>
                <a:latin typeface="arial"/>
                <a:ea typeface="arial"/>
                <a:cs typeface="arial"/>
                <a:sym typeface="arial"/>
              </a:rPr>
              <a:t>A </a:t>
            </a:r>
            <a:r>
              <a:rPr lang="en-US" sz="3000" dirty="0">
                <a:solidFill>
                  <a:srgbClr val="202124"/>
                </a:solidFill>
                <a:latin typeface="arial"/>
                <a:ea typeface="arial"/>
                <a:cs typeface="arial"/>
                <a:sym typeface="arial"/>
              </a:rPr>
              <a:t>l</a:t>
            </a:r>
            <a:r>
              <a:rPr lang="en-US" sz="3000" b="0" i="0" dirty="0">
                <a:solidFill>
                  <a:srgbClr val="202124"/>
                </a:solidFill>
                <a:latin typeface="arial"/>
                <a:ea typeface="arial"/>
                <a:cs typeface="arial"/>
                <a:sym typeface="arial"/>
              </a:rPr>
              <a:t>andslide is a common natural phenomenon </a:t>
            </a:r>
            <a:r>
              <a:rPr lang="en-US" sz="3000" dirty="0">
                <a:solidFill>
                  <a:srgbClr val="202124"/>
                </a:solidFill>
                <a:latin typeface="arial"/>
                <a:ea typeface="arial"/>
                <a:cs typeface="arial"/>
                <a:sym typeface="arial"/>
              </a:rPr>
              <a:t>that</a:t>
            </a:r>
            <a:r>
              <a:rPr lang="en-US" sz="3000" b="0" i="0" dirty="0">
                <a:solidFill>
                  <a:srgbClr val="202124"/>
                </a:solidFill>
                <a:latin typeface="arial"/>
                <a:ea typeface="arial"/>
                <a:cs typeface="arial"/>
                <a:sym typeface="arial"/>
              </a:rPr>
              <a:t> turns into a disaster when </a:t>
            </a:r>
            <a:r>
              <a:rPr lang="en-US" sz="3000" dirty="0">
                <a:solidFill>
                  <a:srgbClr val="202124"/>
                </a:solidFill>
                <a:latin typeface="arial"/>
                <a:ea typeface="arial"/>
                <a:cs typeface="arial"/>
                <a:sym typeface="arial"/>
              </a:rPr>
              <a:t>it comes</a:t>
            </a:r>
            <a:r>
              <a:rPr lang="en-US" sz="3000" b="0" i="0" dirty="0">
                <a:solidFill>
                  <a:srgbClr val="202124"/>
                </a:solidFill>
                <a:latin typeface="arial"/>
                <a:ea typeface="arial"/>
                <a:cs typeface="arial"/>
                <a:sym typeface="arial"/>
              </a:rPr>
              <a:t> into a human’s life.</a:t>
            </a:r>
            <a:r>
              <a:rPr lang="en-US" sz="3000" dirty="0">
                <a:solidFill>
                  <a:srgbClr val="202124"/>
                </a:solidFill>
                <a:latin typeface="arial"/>
                <a:ea typeface="arial"/>
                <a:cs typeface="arial"/>
                <a:sym typeface="arial"/>
              </a:rPr>
              <a:t>This is the event that can ruin anyone’s life especially in the mountain range.In this project,we have analyzed the event of landslide with various parameters and tried to label its danger level. We have used the different sensors to take the real time data input and convert it into a useful warning message that makes disaster management aware and relieves people by predicting their risk earlier.That’s why this system is known as the Early Warning System.</a:t>
            </a:r>
            <a:endParaRPr sz="3000" dirty="0">
              <a:solidFill>
                <a:schemeClr val="dk1"/>
              </a:solidFill>
              <a:latin typeface="Calibri"/>
              <a:ea typeface="Calibri"/>
              <a:cs typeface="Calibri"/>
              <a:sym typeface="Calibri"/>
            </a:endParaRPr>
          </a:p>
        </p:txBody>
      </p:sp>
      <p:pic>
        <p:nvPicPr>
          <p:cNvPr id="1026" name="Picture 2" descr="Portion of NH 13 near Pasighat swept away, landslide blocks Likabali-Basar  road | The Arunachal Times">
            <a:extLst>
              <a:ext uri="{FF2B5EF4-FFF2-40B4-BE49-F238E27FC236}">
                <a16:creationId xmlns:a16="http://schemas.microsoft.com/office/drawing/2014/main" id="{CBA8243B-FA7E-A0AA-C81A-FCDD133FD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7814" y="5763790"/>
            <a:ext cx="14753826" cy="40078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8"/>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4</a:t>
            </a:fld>
            <a:endParaRPr sz="3200">
              <a:solidFill>
                <a:schemeClr val="lt1"/>
              </a:solidFill>
            </a:endParaRPr>
          </a:p>
        </p:txBody>
      </p:sp>
      <p:grpSp>
        <p:nvGrpSpPr>
          <p:cNvPr id="187" name="Google Shape;187;p18"/>
          <p:cNvGrpSpPr/>
          <p:nvPr/>
        </p:nvGrpSpPr>
        <p:grpSpPr>
          <a:xfrm>
            <a:off x="-2" y="9568581"/>
            <a:ext cx="19010314" cy="1112119"/>
            <a:chOff x="-2" y="9568581"/>
            <a:chExt cx="19010314" cy="1112119"/>
          </a:xfrm>
        </p:grpSpPr>
        <p:grpSp>
          <p:nvGrpSpPr>
            <p:cNvPr id="188" name="Google Shape;188;p18"/>
            <p:cNvGrpSpPr/>
            <p:nvPr/>
          </p:nvGrpSpPr>
          <p:grpSpPr>
            <a:xfrm>
              <a:off x="-2" y="9568581"/>
              <a:ext cx="19010314" cy="1112119"/>
              <a:chOff x="-324645" y="2222500"/>
              <a:chExt cx="22261686" cy="1302327"/>
            </a:xfrm>
          </p:grpSpPr>
          <p:sp>
            <p:nvSpPr>
              <p:cNvPr id="189" name="Google Shape;189;p18"/>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18"/>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1" name="Google Shape;191;p18"/>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2" name="Google Shape;192;p18"/>
          <p:cNvSpPr txBox="1"/>
          <p:nvPr/>
        </p:nvSpPr>
        <p:spPr>
          <a:xfrm>
            <a:off x="665956" y="9771598"/>
            <a:ext cx="112776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tx1"/>
                </a:solidFill>
                <a:latin typeface="Calibri"/>
                <a:ea typeface="Calibri"/>
                <a:cs typeface="Calibri"/>
                <a:sym typeface="Calibri"/>
              </a:rPr>
              <a:t>IoT based Landslide Early Warning System</a:t>
            </a:r>
            <a:endParaRPr lang="en-US" sz="4000" dirty="0">
              <a:solidFill>
                <a:schemeClr val="tx1"/>
              </a:solidFill>
            </a:endParaRPr>
          </a:p>
        </p:txBody>
      </p:sp>
      <p:sp>
        <p:nvSpPr>
          <p:cNvPr id="193" name="Google Shape;193;p18"/>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May-2024</a:t>
            </a:r>
            <a:endParaRPr sz="2800" dirty="0">
              <a:solidFill>
                <a:schemeClr val="dk1"/>
              </a:solidFill>
              <a:latin typeface="Calibri"/>
              <a:ea typeface="Calibri"/>
              <a:cs typeface="Calibri"/>
              <a:sym typeface="Calibri"/>
            </a:endParaRPr>
          </a:p>
        </p:txBody>
      </p:sp>
      <p:sp>
        <p:nvSpPr>
          <p:cNvPr id="194" name="Google Shape;194;p18"/>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4</a:t>
            </a:fld>
            <a:endParaRPr sz="1870">
              <a:solidFill>
                <a:schemeClr val="lt1"/>
              </a:solidFill>
              <a:latin typeface="Calibri"/>
              <a:ea typeface="Calibri"/>
              <a:cs typeface="Calibri"/>
              <a:sym typeface="Calibri"/>
            </a:endParaRPr>
          </a:p>
        </p:txBody>
      </p:sp>
      <p:grpSp>
        <p:nvGrpSpPr>
          <p:cNvPr id="195" name="Google Shape;195;p18"/>
          <p:cNvGrpSpPr/>
          <p:nvPr/>
        </p:nvGrpSpPr>
        <p:grpSpPr>
          <a:xfrm>
            <a:off x="-26281" y="774700"/>
            <a:ext cx="15071695" cy="827992"/>
            <a:chOff x="-16184" y="8640158"/>
            <a:chExt cx="4045716" cy="439420"/>
          </a:xfrm>
        </p:grpSpPr>
        <p:sp>
          <p:nvSpPr>
            <p:cNvPr id="196" name="Google Shape;196;p18"/>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2. Objectives</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197" name="Google Shape;197;p18"/>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8" name="Google Shape;198;p18"/>
          <p:cNvSpPr txBox="1"/>
          <p:nvPr/>
        </p:nvSpPr>
        <p:spPr>
          <a:xfrm>
            <a:off x="1077436" y="2481580"/>
            <a:ext cx="14615888" cy="5078273"/>
          </a:xfrm>
          <a:prstGeom prst="rect">
            <a:avLst/>
          </a:prstGeom>
          <a:noFill/>
          <a:ln>
            <a:noFill/>
          </a:ln>
        </p:spPr>
        <p:txBody>
          <a:bodyPr spcFirstLastPara="1" wrap="square" lIns="91425" tIns="45700" rIns="91425" bIns="45700" anchor="t" anchorCtr="0">
            <a:spAutoFit/>
          </a:bodyPr>
          <a:lstStyle/>
          <a:p>
            <a:pPr marL="571500" marR="0" lvl="0" indent="-571500" algn="l" rtl="0">
              <a:spcBef>
                <a:spcPts val="0"/>
              </a:spcBef>
              <a:spcAft>
                <a:spcPts val="0"/>
              </a:spcAft>
              <a:buClr>
                <a:schemeClr val="dk1"/>
              </a:buClr>
              <a:buSzPts val="3600"/>
              <a:buFont typeface="Noto Sans Symbols"/>
              <a:buChar char="✔"/>
            </a:pPr>
            <a:r>
              <a:rPr lang="en-US" sz="3600" dirty="0">
                <a:solidFill>
                  <a:schemeClr val="dk1"/>
                </a:solidFill>
                <a:latin typeface="Calibri"/>
                <a:ea typeface="Calibri"/>
                <a:cs typeface="Calibri"/>
                <a:sym typeface="Calibri"/>
              </a:rPr>
              <a:t>To create a Landslide Early Warning System circuit.</a:t>
            </a:r>
          </a:p>
          <a:p>
            <a:pPr marR="0" lvl="0" algn="l" rtl="0">
              <a:spcBef>
                <a:spcPts val="0"/>
              </a:spcBef>
              <a:spcAft>
                <a:spcPts val="0"/>
              </a:spcAft>
              <a:buClr>
                <a:schemeClr val="dk1"/>
              </a:buClr>
              <a:buSzPts val="3600"/>
            </a:pPr>
            <a:endParaRPr lang="en-US" sz="3600" dirty="0">
              <a:solidFill>
                <a:schemeClr val="dk1"/>
              </a:solidFill>
              <a:latin typeface="Calibri"/>
              <a:ea typeface="Calibri"/>
              <a:cs typeface="Calibri"/>
              <a:sym typeface="Calibri"/>
            </a:endParaRPr>
          </a:p>
          <a:p>
            <a:pPr marL="571500" marR="0" lvl="0" indent="-571500" algn="l" rtl="0">
              <a:spcBef>
                <a:spcPts val="0"/>
              </a:spcBef>
              <a:spcAft>
                <a:spcPts val="0"/>
              </a:spcAft>
              <a:buClr>
                <a:schemeClr val="dk1"/>
              </a:buClr>
              <a:buSzPts val="3600"/>
              <a:buFont typeface="Noto Sans Symbols"/>
              <a:buChar char="✔"/>
            </a:pPr>
            <a:r>
              <a:rPr lang="en-US" sz="3600" dirty="0">
                <a:solidFill>
                  <a:schemeClr val="dk1"/>
                </a:solidFill>
                <a:latin typeface="Calibri"/>
                <a:ea typeface="Calibri"/>
                <a:cs typeface="Calibri"/>
                <a:sym typeface="Calibri"/>
              </a:rPr>
              <a:t>Simulation of the integrated sensors for early warning system.</a:t>
            </a:r>
            <a:endParaRPr dirty="0"/>
          </a:p>
          <a:p>
            <a:pPr marL="571500" marR="0" lvl="0" indent="-571500" algn="l" rtl="0">
              <a:spcBef>
                <a:spcPts val="0"/>
              </a:spcBef>
              <a:spcAft>
                <a:spcPts val="0"/>
              </a:spcAft>
              <a:buClr>
                <a:schemeClr val="dk1"/>
              </a:buClr>
              <a:buSzPts val="3600"/>
              <a:buFont typeface="Noto Sans Symbols"/>
              <a:buChar char="✔"/>
            </a:pPr>
            <a:endParaRPr lang="en-US" sz="3600" dirty="0">
              <a:solidFill>
                <a:schemeClr val="dk1"/>
              </a:solidFill>
              <a:latin typeface="Calibri"/>
              <a:ea typeface="Calibri"/>
              <a:cs typeface="Calibri"/>
              <a:sym typeface="Calibri"/>
            </a:endParaRPr>
          </a:p>
          <a:p>
            <a:pPr marL="571500" marR="0" lvl="0" indent="-571500" algn="l" rtl="0">
              <a:spcBef>
                <a:spcPts val="0"/>
              </a:spcBef>
              <a:spcAft>
                <a:spcPts val="0"/>
              </a:spcAft>
              <a:buClr>
                <a:schemeClr val="dk1"/>
              </a:buClr>
              <a:buSzPts val="3600"/>
              <a:buFont typeface="Noto Sans Symbols"/>
              <a:buChar char="✔"/>
            </a:pPr>
            <a:r>
              <a:rPr lang="en-US" sz="3600" dirty="0">
                <a:solidFill>
                  <a:schemeClr val="dk1"/>
                </a:solidFill>
                <a:latin typeface="Calibri"/>
                <a:ea typeface="Calibri"/>
                <a:cs typeface="Calibri"/>
                <a:sym typeface="Calibri"/>
              </a:rPr>
              <a:t>To notify alertness/danger level of the landslide.</a:t>
            </a:r>
          </a:p>
          <a:p>
            <a:pPr marR="0" lvl="0" algn="l" rtl="0">
              <a:spcBef>
                <a:spcPts val="0"/>
              </a:spcBef>
              <a:spcAft>
                <a:spcPts val="0"/>
              </a:spcAft>
              <a:buClr>
                <a:schemeClr val="dk1"/>
              </a:buClr>
              <a:buSzPts val="3600"/>
            </a:pPr>
            <a:endParaRPr lang="en-US" sz="3600" dirty="0">
              <a:solidFill>
                <a:schemeClr val="dk1"/>
              </a:solidFill>
              <a:latin typeface="Calibri"/>
              <a:ea typeface="Calibri"/>
              <a:cs typeface="Calibri"/>
              <a:sym typeface="Calibri"/>
            </a:endParaRPr>
          </a:p>
          <a:p>
            <a:pPr marL="571500" indent="-571500">
              <a:buClr>
                <a:schemeClr val="dk1"/>
              </a:buClr>
              <a:buSzPts val="3600"/>
              <a:buFont typeface="Noto Sans Symbols"/>
              <a:buChar char="✔"/>
            </a:pPr>
            <a:r>
              <a:rPr lang="en-US" sz="3600" dirty="0">
                <a:solidFill>
                  <a:schemeClr val="dk1"/>
                </a:solidFill>
                <a:latin typeface="Calibri"/>
                <a:ea typeface="Calibri"/>
                <a:cs typeface="Calibri"/>
                <a:sym typeface="Calibri"/>
              </a:rPr>
              <a:t>To plot graph result of the danger level in accordance to the threshold values with respect to various sensor parameters.</a:t>
            </a:r>
          </a:p>
          <a:p>
            <a:pPr marL="571500" marR="0" lvl="0" indent="-571500" algn="l" rtl="0">
              <a:spcBef>
                <a:spcPts val="0"/>
              </a:spcBef>
              <a:spcAft>
                <a:spcPts val="0"/>
              </a:spcAft>
              <a:buClr>
                <a:schemeClr val="dk1"/>
              </a:buClr>
              <a:buSzPts val="3600"/>
              <a:buFont typeface="Noto Sans Symbols"/>
              <a:buChar char="✔"/>
            </a:pPr>
            <a:endParaRPr lang="en-US" sz="3600" dirty="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7"/>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5</a:t>
            </a:fld>
            <a:endParaRPr sz="3200">
              <a:solidFill>
                <a:schemeClr val="lt1"/>
              </a:solidFill>
            </a:endParaRPr>
          </a:p>
        </p:txBody>
      </p:sp>
      <p:grpSp>
        <p:nvGrpSpPr>
          <p:cNvPr id="169" name="Google Shape;169;p17"/>
          <p:cNvGrpSpPr/>
          <p:nvPr/>
        </p:nvGrpSpPr>
        <p:grpSpPr>
          <a:xfrm>
            <a:off x="-2" y="9568581"/>
            <a:ext cx="19010314" cy="1112119"/>
            <a:chOff x="-2" y="9568581"/>
            <a:chExt cx="19010314" cy="1112119"/>
          </a:xfrm>
        </p:grpSpPr>
        <p:grpSp>
          <p:nvGrpSpPr>
            <p:cNvPr id="170" name="Google Shape;170;p17"/>
            <p:cNvGrpSpPr/>
            <p:nvPr/>
          </p:nvGrpSpPr>
          <p:grpSpPr>
            <a:xfrm>
              <a:off x="-2" y="9568581"/>
              <a:ext cx="19010314" cy="1112119"/>
              <a:chOff x="-324645" y="2222500"/>
              <a:chExt cx="22261686" cy="1302327"/>
            </a:xfrm>
          </p:grpSpPr>
          <p:sp>
            <p:nvSpPr>
              <p:cNvPr id="171" name="Google Shape;171;p17"/>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17"/>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3" name="Google Shape;173;p17"/>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4" name="Google Shape;174;p17"/>
          <p:cNvSpPr txBox="1"/>
          <p:nvPr/>
        </p:nvSpPr>
        <p:spPr>
          <a:xfrm>
            <a:off x="665956" y="9771598"/>
            <a:ext cx="112776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tx1"/>
                </a:solidFill>
                <a:latin typeface="Calibri"/>
                <a:ea typeface="Calibri"/>
                <a:cs typeface="Calibri"/>
                <a:sym typeface="Calibri"/>
              </a:rPr>
              <a:t>IoT based Landslide Early Warning System</a:t>
            </a:r>
            <a:endParaRPr lang="en-US" sz="4000" dirty="0">
              <a:solidFill>
                <a:schemeClr val="tx1"/>
              </a:solidFill>
            </a:endParaRPr>
          </a:p>
        </p:txBody>
      </p:sp>
      <p:sp>
        <p:nvSpPr>
          <p:cNvPr id="175" name="Google Shape;175;p17"/>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May-2024</a:t>
            </a:r>
            <a:endParaRPr sz="2800" dirty="0">
              <a:solidFill>
                <a:schemeClr val="dk1"/>
              </a:solidFill>
              <a:latin typeface="Calibri"/>
              <a:ea typeface="Calibri"/>
              <a:cs typeface="Calibri"/>
              <a:sym typeface="Calibri"/>
            </a:endParaRPr>
          </a:p>
        </p:txBody>
      </p:sp>
      <p:sp>
        <p:nvSpPr>
          <p:cNvPr id="176" name="Google Shape;176;p17"/>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5</a:t>
            </a:fld>
            <a:endParaRPr sz="1870">
              <a:solidFill>
                <a:schemeClr val="lt1"/>
              </a:solidFill>
              <a:latin typeface="Calibri"/>
              <a:ea typeface="Calibri"/>
              <a:cs typeface="Calibri"/>
              <a:sym typeface="Calibri"/>
            </a:endParaRPr>
          </a:p>
        </p:txBody>
      </p:sp>
      <p:grpSp>
        <p:nvGrpSpPr>
          <p:cNvPr id="177" name="Google Shape;177;p17"/>
          <p:cNvGrpSpPr/>
          <p:nvPr/>
        </p:nvGrpSpPr>
        <p:grpSpPr>
          <a:xfrm>
            <a:off x="-26281" y="774700"/>
            <a:ext cx="15071695" cy="827992"/>
            <a:chOff x="-16184" y="8640158"/>
            <a:chExt cx="4045716" cy="439420"/>
          </a:xfrm>
        </p:grpSpPr>
        <p:sp>
          <p:nvSpPr>
            <p:cNvPr id="178" name="Google Shape;178;p17"/>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3. </a:t>
              </a:r>
              <a:r>
                <a:rPr lang="en-US" sz="5400" dirty="0">
                  <a:solidFill>
                    <a:schemeClr val="lt1"/>
                  </a:solidFill>
                  <a:latin typeface="Calibri"/>
                  <a:ea typeface="Calibri"/>
                  <a:cs typeface="Calibri"/>
                  <a:sym typeface="Calibri"/>
                </a:rPr>
                <a:t>Tools and Technology</a:t>
              </a:r>
              <a:endParaRPr dirty="0"/>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179" name="Google Shape;179;p17"/>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80" name="Google Shape;180;p17"/>
          <p:cNvSpPr txBox="1"/>
          <p:nvPr/>
        </p:nvSpPr>
        <p:spPr>
          <a:xfrm>
            <a:off x="665956" y="2219377"/>
            <a:ext cx="17858018" cy="6863377"/>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3600"/>
            </a:pPr>
            <a:r>
              <a:rPr lang="en-US" sz="3200" b="1" dirty="0">
                <a:solidFill>
                  <a:schemeClr val="dk1"/>
                </a:solidFill>
                <a:latin typeface="-apple-system"/>
                <a:ea typeface="Calibri"/>
                <a:cs typeface="Calibri"/>
                <a:sym typeface="Calibri"/>
              </a:rPr>
              <a:t>Arduino Uno</a:t>
            </a:r>
            <a:endParaRPr sz="3200" b="1" dirty="0">
              <a:latin typeface="-apple-system"/>
            </a:endParaRPr>
          </a:p>
          <a:p>
            <a:pPr marL="571500" marR="0" lvl="0" indent="-571500" algn="l" rtl="0">
              <a:spcBef>
                <a:spcPts val="0"/>
              </a:spcBef>
              <a:spcAft>
                <a:spcPts val="0"/>
              </a:spcAft>
              <a:buClr>
                <a:schemeClr val="dk1"/>
              </a:buClr>
              <a:buSzPts val="3600"/>
              <a:buFont typeface="Noto Sans Symbols"/>
              <a:buChar char="✔"/>
            </a:pPr>
            <a:r>
              <a:rPr lang="en-US" sz="2800" dirty="0">
                <a:solidFill>
                  <a:schemeClr val="dk1"/>
                </a:solidFill>
                <a:latin typeface="-apple-system"/>
                <a:ea typeface="Calibri"/>
                <a:cs typeface="Calibri"/>
                <a:sym typeface="Calibri"/>
              </a:rPr>
              <a:t>It is a microcontroller board based on the </a:t>
            </a:r>
            <a:r>
              <a:rPr lang="en-US" sz="2800" b="1" dirty="0">
                <a:solidFill>
                  <a:schemeClr val="dk1"/>
                </a:solidFill>
                <a:latin typeface="-apple-system"/>
                <a:ea typeface="Calibri"/>
                <a:cs typeface="Calibri"/>
                <a:sym typeface="Calibri"/>
              </a:rPr>
              <a:t>ATmega328P</a:t>
            </a:r>
            <a:r>
              <a:rPr lang="en-US" sz="2800" dirty="0">
                <a:solidFill>
                  <a:schemeClr val="dk1"/>
                </a:solidFill>
                <a:latin typeface="-apple-system"/>
                <a:ea typeface="Calibri"/>
                <a:cs typeface="Calibri"/>
                <a:sym typeface="Calibri"/>
              </a:rPr>
              <a:t> IC.</a:t>
            </a:r>
          </a:p>
          <a:p>
            <a:pPr marR="0" lvl="0" algn="l" rtl="0">
              <a:spcBef>
                <a:spcPts val="0"/>
              </a:spcBef>
              <a:spcAft>
                <a:spcPts val="0"/>
              </a:spcAft>
              <a:buClr>
                <a:schemeClr val="dk1"/>
              </a:buClr>
              <a:buSzPts val="3600"/>
            </a:pPr>
            <a:r>
              <a:rPr lang="en-US" sz="3200" b="1" dirty="0">
                <a:solidFill>
                  <a:schemeClr val="dk1"/>
                </a:solidFill>
                <a:latin typeface="-apple-system"/>
                <a:ea typeface="Calibri"/>
                <a:cs typeface="Calibri"/>
                <a:sym typeface="Calibri"/>
              </a:rPr>
              <a:t>Temperature Sensor LM35</a:t>
            </a:r>
          </a:p>
          <a:p>
            <a:pPr marL="571500" marR="0" lvl="0" indent="-571500" algn="l" rtl="0">
              <a:spcBef>
                <a:spcPts val="0"/>
              </a:spcBef>
              <a:spcAft>
                <a:spcPts val="0"/>
              </a:spcAft>
              <a:buClr>
                <a:schemeClr val="dk1"/>
              </a:buClr>
              <a:buSzPts val="3600"/>
              <a:buFont typeface="Noto Sans Symbols"/>
              <a:buChar char="✔"/>
            </a:pPr>
            <a:r>
              <a:rPr lang="en-US" sz="2800" dirty="0">
                <a:solidFill>
                  <a:schemeClr val="dk1"/>
                </a:solidFill>
                <a:latin typeface="-apple-system"/>
                <a:ea typeface="Calibri"/>
                <a:cs typeface="Calibri"/>
                <a:sym typeface="Calibri"/>
              </a:rPr>
              <a:t>It is 3-terminal linear temperature sensor ranging from </a:t>
            </a:r>
            <a:r>
              <a:rPr lang="en-US" sz="2800" b="0" i="0" dirty="0">
                <a:solidFill>
                  <a:srgbClr val="000000"/>
                </a:solidFill>
                <a:latin typeface="-apple-system"/>
              </a:rPr>
              <a:t>-55°C to +150°C.</a:t>
            </a:r>
          </a:p>
          <a:p>
            <a:pPr marR="0" lvl="0" algn="l" rtl="0">
              <a:spcBef>
                <a:spcPts val="0"/>
              </a:spcBef>
              <a:spcAft>
                <a:spcPts val="0"/>
              </a:spcAft>
              <a:buClr>
                <a:schemeClr val="dk1"/>
              </a:buClr>
              <a:buSzPts val="3600"/>
            </a:pPr>
            <a:r>
              <a:rPr lang="en-US" sz="3200" b="1" dirty="0">
                <a:latin typeface="-apple-system"/>
              </a:rPr>
              <a:t>HL-83 Rain Sensor</a:t>
            </a:r>
          </a:p>
          <a:p>
            <a:pPr marL="571500" marR="0" lvl="0" indent="-571500" algn="l" rtl="0">
              <a:spcBef>
                <a:spcPts val="0"/>
              </a:spcBef>
              <a:spcAft>
                <a:spcPts val="0"/>
              </a:spcAft>
              <a:buClr>
                <a:schemeClr val="dk1"/>
              </a:buClr>
              <a:buSzPts val="3600"/>
              <a:buFont typeface="Noto Sans Symbols"/>
              <a:buChar char="✔"/>
            </a:pPr>
            <a:r>
              <a:rPr lang="en-US" sz="2800" b="0" i="0" dirty="0">
                <a:solidFill>
                  <a:schemeClr val="tx1"/>
                </a:solidFill>
                <a:effectLst/>
                <a:latin typeface="-apple-system"/>
              </a:rPr>
              <a:t>The sensor is used to detect precipitation. It is powered with the voltage of 5 V. </a:t>
            </a:r>
          </a:p>
          <a:p>
            <a:pPr marR="0" lvl="0" algn="l" rtl="0">
              <a:spcBef>
                <a:spcPts val="0"/>
              </a:spcBef>
              <a:spcAft>
                <a:spcPts val="0"/>
              </a:spcAft>
              <a:buClr>
                <a:schemeClr val="dk1"/>
              </a:buClr>
              <a:buSzPts val="3600"/>
            </a:pPr>
            <a:r>
              <a:rPr lang="en-US" sz="3200" b="1" dirty="0">
                <a:latin typeface="-apple-system"/>
              </a:rPr>
              <a:t>Soil Moisture Sensor</a:t>
            </a:r>
          </a:p>
          <a:p>
            <a:pPr marL="571500" marR="0" lvl="0" indent="-571500" algn="l" rtl="0">
              <a:spcBef>
                <a:spcPts val="0"/>
              </a:spcBef>
              <a:spcAft>
                <a:spcPts val="0"/>
              </a:spcAft>
              <a:buClr>
                <a:schemeClr val="dk1"/>
              </a:buClr>
              <a:buSzPts val="3600"/>
              <a:buFont typeface="Noto Sans Symbols"/>
              <a:buChar char="✔"/>
            </a:pPr>
            <a:r>
              <a:rPr lang="en-US" sz="3200" b="0" i="0" dirty="0">
                <a:solidFill>
                  <a:srgbClr val="000000"/>
                </a:solidFill>
                <a:effectLst/>
                <a:latin typeface="-apple-system"/>
              </a:rPr>
              <a:t>A soil moisture sensor is a device used to measure the moisture content in the soil. Moisture is measured here in terms of %.</a:t>
            </a:r>
          </a:p>
          <a:p>
            <a:pPr marR="0" lvl="0" algn="l" rtl="0">
              <a:spcBef>
                <a:spcPts val="0"/>
              </a:spcBef>
              <a:spcAft>
                <a:spcPts val="0"/>
              </a:spcAft>
              <a:buClr>
                <a:schemeClr val="dk1"/>
              </a:buClr>
              <a:buSzPts val="3600"/>
            </a:pPr>
            <a:r>
              <a:rPr lang="en-US" sz="3200" b="1" dirty="0">
                <a:latin typeface="-apple-system"/>
              </a:rPr>
              <a:t>Vibration Sensor SW-420</a:t>
            </a:r>
          </a:p>
          <a:p>
            <a:pPr marL="571500" marR="0" lvl="0" indent="-571500" algn="l" rtl="0">
              <a:spcBef>
                <a:spcPts val="0"/>
              </a:spcBef>
              <a:spcAft>
                <a:spcPts val="0"/>
              </a:spcAft>
              <a:buClr>
                <a:schemeClr val="dk1"/>
              </a:buClr>
              <a:buSzPts val="3600"/>
              <a:buFont typeface="Noto Sans Symbols"/>
              <a:buChar char="✔"/>
            </a:pPr>
            <a:r>
              <a:rPr lang="en-US" sz="3200" dirty="0">
                <a:latin typeface="-apple-system"/>
              </a:rPr>
              <a:t>It is used to measure mechanical vibration in various system.</a:t>
            </a:r>
            <a:r>
              <a:rPr lang="en-US" sz="3200" b="0" i="0" dirty="0">
                <a:solidFill>
                  <a:srgbClr val="000000"/>
                </a:solidFill>
                <a:effectLst/>
                <a:latin typeface="-apple-system"/>
              </a:rPr>
              <a:t> It detects and converts the mechanical motion or acceleration into an electrical signal that is used fo</a:t>
            </a:r>
            <a:r>
              <a:rPr lang="en-US" sz="3200" dirty="0">
                <a:latin typeface="-apple-system"/>
              </a:rPr>
              <a:t>r our analysis.</a:t>
            </a:r>
            <a:endParaRPr lang="en-US" sz="3200" b="0" i="0" dirty="0">
              <a:solidFill>
                <a:srgbClr val="000000"/>
              </a:solidFill>
              <a:effectLst/>
              <a:latin typeface="-apple-system"/>
            </a:endParaRPr>
          </a:p>
          <a:p>
            <a:pPr marR="0" lvl="0" algn="l" rtl="0">
              <a:spcBef>
                <a:spcPts val="0"/>
              </a:spcBef>
              <a:spcAft>
                <a:spcPts val="0"/>
              </a:spcAft>
              <a:buClr>
                <a:schemeClr val="dk1"/>
              </a:buClr>
              <a:buSzPts val="3600"/>
            </a:pPr>
            <a:r>
              <a:rPr lang="en-US" sz="3200" b="1" dirty="0">
                <a:latin typeface="-apple-system"/>
              </a:rPr>
              <a:t>LCD LM016L</a:t>
            </a:r>
          </a:p>
          <a:p>
            <a:pPr marL="571500" marR="0" lvl="0" indent="-571500" algn="l" rtl="0">
              <a:spcBef>
                <a:spcPts val="0"/>
              </a:spcBef>
              <a:spcAft>
                <a:spcPts val="0"/>
              </a:spcAft>
              <a:buClr>
                <a:schemeClr val="dk1"/>
              </a:buClr>
              <a:buSzPts val="3600"/>
              <a:buFont typeface="Noto Sans Symbols"/>
              <a:buChar char="✔"/>
            </a:pPr>
            <a:r>
              <a:rPr lang="en-US" sz="2800" b="0" i="0" dirty="0">
                <a:solidFill>
                  <a:schemeClr val="tx1"/>
                </a:solidFill>
                <a:effectLst/>
                <a:latin typeface="-apple-system"/>
              </a:rPr>
              <a:t>It is a 16x2 character display, meaning it can display 16 columns and 2 rows of characters.</a:t>
            </a:r>
            <a:endParaRPr sz="2800"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6"/>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6</a:t>
            </a:fld>
            <a:endParaRPr sz="3200">
              <a:solidFill>
                <a:schemeClr val="lt1"/>
              </a:solidFill>
            </a:endParaRPr>
          </a:p>
        </p:txBody>
      </p:sp>
      <p:grpSp>
        <p:nvGrpSpPr>
          <p:cNvPr id="151" name="Google Shape;151;p16"/>
          <p:cNvGrpSpPr/>
          <p:nvPr/>
        </p:nvGrpSpPr>
        <p:grpSpPr>
          <a:xfrm>
            <a:off x="-2" y="9568581"/>
            <a:ext cx="19010314" cy="1112119"/>
            <a:chOff x="-2" y="9568581"/>
            <a:chExt cx="19010314" cy="1112119"/>
          </a:xfrm>
        </p:grpSpPr>
        <p:grpSp>
          <p:nvGrpSpPr>
            <p:cNvPr id="152" name="Google Shape;152;p16"/>
            <p:cNvGrpSpPr/>
            <p:nvPr/>
          </p:nvGrpSpPr>
          <p:grpSpPr>
            <a:xfrm>
              <a:off x="-2" y="9568581"/>
              <a:ext cx="19010314" cy="1112119"/>
              <a:chOff x="-324645" y="2222500"/>
              <a:chExt cx="22261686" cy="1302327"/>
            </a:xfrm>
          </p:grpSpPr>
          <p:sp>
            <p:nvSpPr>
              <p:cNvPr id="153" name="Google Shape;153;p1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 name="Google Shape;154;p1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5" name="Google Shape;155;p1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6" name="Google Shape;156;p16"/>
          <p:cNvSpPr txBox="1"/>
          <p:nvPr/>
        </p:nvSpPr>
        <p:spPr>
          <a:xfrm>
            <a:off x="665956" y="9771598"/>
            <a:ext cx="112776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tx1"/>
                </a:solidFill>
                <a:latin typeface="Calibri"/>
                <a:ea typeface="Calibri"/>
                <a:cs typeface="Calibri"/>
                <a:sym typeface="Calibri"/>
              </a:rPr>
              <a:t>IoT based Landslide Early Warning System</a:t>
            </a:r>
            <a:endParaRPr lang="en-US" sz="4000" dirty="0">
              <a:solidFill>
                <a:schemeClr val="tx1"/>
              </a:solidFill>
            </a:endParaRPr>
          </a:p>
        </p:txBody>
      </p:sp>
      <p:sp>
        <p:nvSpPr>
          <p:cNvPr id="157" name="Google Shape;157;p16"/>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May-2024</a:t>
            </a:r>
            <a:endParaRPr sz="2800" dirty="0">
              <a:solidFill>
                <a:schemeClr val="dk1"/>
              </a:solidFill>
              <a:latin typeface="Calibri"/>
              <a:ea typeface="Calibri"/>
              <a:cs typeface="Calibri"/>
              <a:sym typeface="Calibri"/>
            </a:endParaRPr>
          </a:p>
        </p:txBody>
      </p:sp>
      <p:sp>
        <p:nvSpPr>
          <p:cNvPr id="158" name="Google Shape;158;p16"/>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6</a:t>
            </a:fld>
            <a:endParaRPr sz="1870">
              <a:solidFill>
                <a:schemeClr val="lt1"/>
              </a:solidFill>
              <a:latin typeface="Calibri"/>
              <a:ea typeface="Calibri"/>
              <a:cs typeface="Calibri"/>
              <a:sym typeface="Calibri"/>
            </a:endParaRPr>
          </a:p>
        </p:txBody>
      </p:sp>
      <p:grpSp>
        <p:nvGrpSpPr>
          <p:cNvPr id="159" name="Google Shape;159;p16"/>
          <p:cNvGrpSpPr/>
          <p:nvPr/>
        </p:nvGrpSpPr>
        <p:grpSpPr>
          <a:xfrm>
            <a:off x="-26281" y="774700"/>
            <a:ext cx="15071695" cy="827992"/>
            <a:chOff x="-16184" y="8640158"/>
            <a:chExt cx="4045716" cy="439420"/>
          </a:xfrm>
        </p:grpSpPr>
        <p:sp>
          <p:nvSpPr>
            <p:cNvPr id="160" name="Google Shape;160;p16"/>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dirty="0">
                  <a:solidFill>
                    <a:schemeClr val="lt1"/>
                  </a:solidFill>
                  <a:latin typeface="Calibri"/>
                  <a:ea typeface="Calibri"/>
                  <a:cs typeface="Calibri"/>
                  <a:sym typeface="Calibri"/>
                </a:rPr>
                <a:t>3.Tools and Technology</a:t>
              </a:r>
              <a:endParaRPr sz="2000" b="0" i="0" u="none" strike="noStrike" cap="none" dirty="0">
                <a:solidFill>
                  <a:schemeClr val="lt1"/>
                </a:solidFill>
                <a:latin typeface="Calibri"/>
                <a:ea typeface="Calibri"/>
                <a:cs typeface="Calibri"/>
                <a:sym typeface="Calibri"/>
              </a:endParaRPr>
            </a:p>
          </p:txBody>
        </p:sp>
        <p:sp>
          <p:nvSpPr>
            <p:cNvPr id="161" name="Google Shape;161;p16"/>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62" name="Google Shape;162;p16"/>
          <p:cNvSpPr txBox="1"/>
          <p:nvPr/>
        </p:nvSpPr>
        <p:spPr>
          <a:xfrm>
            <a:off x="1199356" y="2070100"/>
            <a:ext cx="14615888" cy="861734"/>
          </a:xfrm>
          <a:prstGeom prst="rect">
            <a:avLst/>
          </a:prstGeom>
          <a:noFill/>
          <a:ln>
            <a:noFill/>
          </a:ln>
        </p:spPr>
        <p:txBody>
          <a:bodyPr spcFirstLastPara="1" wrap="square" lIns="91425" tIns="45700" rIns="91425" bIns="45700" anchor="t" anchorCtr="0">
            <a:spAutoFit/>
          </a:bodyPr>
          <a:lstStyle/>
          <a:p>
            <a:pPr marL="571500" marR="0" lvl="0" indent="-342900" algn="l" rtl="0">
              <a:spcBef>
                <a:spcPts val="0"/>
              </a:spcBef>
              <a:spcAft>
                <a:spcPts val="0"/>
              </a:spcAft>
              <a:buClr>
                <a:schemeClr val="dk1"/>
              </a:buClr>
              <a:buSzPts val="3600"/>
              <a:buFont typeface="Noto Sans Symbols"/>
              <a:buNone/>
            </a:pPr>
            <a:endParaRPr sz="36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3600"/>
            </a:pPr>
            <a:endParaRPr dirty="0"/>
          </a:p>
        </p:txBody>
      </p:sp>
      <p:pic>
        <p:nvPicPr>
          <p:cNvPr id="3" name="Picture 2">
            <a:extLst>
              <a:ext uri="{FF2B5EF4-FFF2-40B4-BE49-F238E27FC236}">
                <a16:creationId xmlns:a16="http://schemas.microsoft.com/office/drawing/2014/main" id="{CDFB3A23-C2B4-4F88-772D-6C3411E89043}"/>
              </a:ext>
            </a:extLst>
          </p:cNvPr>
          <p:cNvPicPr>
            <a:picLocks noChangeAspect="1"/>
          </p:cNvPicPr>
          <p:nvPr/>
        </p:nvPicPr>
        <p:blipFill>
          <a:blip r:embed="rId3"/>
          <a:stretch>
            <a:fillRect/>
          </a:stretch>
        </p:blipFill>
        <p:spPr>
          <a:xfrm>
            <a:off x="250724" y="1805709"/>
            <a:ext cx="4055805" cy="3857672"/>
          </a:xfrm>
          <a:prstGeom prst="rect">
            <a:avLst/>
          </a:prstGeom>
        </p:spPr>
      </p:pic>
      <p:pic>
        <p:nvPicPr>
          <p:cNvPr id="5" name="Picture 4">
            <a:extLst>
              <a:ext uri="{FF2B5EF4-FFF2-40B4-BE49-F238E27FC236}">
                <a16:creationId xmlns:a16="http://schemas.microsoft.com/office/drawing/2014/main" id="{83119E37-7135-88BF-E1E9-CECF74921A12}"/>
              </a:ext>
            </a:extLst>
          </p:cNvPr>
          <p:cNvPicPr>
            <a:picLocks noChangeAspect="1"/>
          </p:cNvPicPr>
          <p:nvPr/>
        </p:nvPicPr>
        <p:blipFill>
          <a:blip r:embed="rId4"/>
          <a:stretch>
            <a:fillRect/>
          </a:stretch>
        </p:blipFill>
        <p:spPr>
          <a:xfrm>
            <a:off x="4382758" y="1880830"/>
            <a:ext cx="4908726" cy="3465870"/>
          </a:xfrm>
          <a:prstGeom prst="rect">
            <a:avLst/>
          </a:prstGeom>
        </p:spPr>
      </p:pic>
      <p:pic>
        <p:nvPicPr>
          <p:cNvPr id="7" name="Picture 6">
            <a:extLst>
              <a:ext uri="{FF2B5EF4-FFF2-40B4-BE49-F238E27FC236}">
                <a16:creationId xmlns:a16="http://schemas.microsoft.com/office/drawing/2014/main" id="{6D177588-008F-EB34-D451-1B8CE52914F8}"/>
              </a:ext>
            </a:extLst>
          </p:cNvPr>
          <p:cNvPicPr>
            <a:picLocks noChangeAspect="1"/>
          </p:cNvPicPr>
          <p:nvPr/>
        </p:nvPicPr>
        <p:blipFill>
          <a:blip r:embed="rId5"/>
          <a:stretch>
            <a:fillRect/>
          </a:stretch>
        </p:blipFill>
        <p:spPr>
          <a:xfrm>
            <a:off x="9718830" y="1763885"/>
            <a:ext cx="3610868" cy="5094115"/>
          </a:xfrm>
          <a:prstGeom prst="rect">
            <a:avLst/>
          </a:prstGeom>
        </p:spPr>
      </p:pic>
      <p:pic>
        <p:nvPicPr>
          <p:cNvPr id="9" name="Picture 8">
            <a:extLst>
              <a:ext uri="{FF2B5EF4-FFF2-40B4-BE49-F238E27FC236}">
                <a16:creationId xmlns:a16="http://schemas.microsoft.com/office/drawing/2014/main" id="{42D2E2C9-6E58-C45C-A529-8F125707F586}"/>
              </a:ext>
            </a:extLst>
          </p:cNvPr>
          <p:cNvPicPr>
            <a:picLocks noChangeAspect="1"/>
          </p:cNvPicPr>
          <p:nvPr/>
        </p:nvPicPr>
        <p:blipFill>
          <a:blip r:embed="rId6"/>
          <a:stretch>
            <a:fillRect/>
          </a:stretch>
        </p:blipFill>
        <p:spPr>
          <a:xfrm>
            <a:off x="278054" y="5814108"/>
            <a:ext cx="4333875" cy="3624860"/>
          </a:xfrm>
          <a:prstGeom prst="rect">
            <a:avLst/>
          </a:prstGeom>
        </p:spPr>
      </p:pic>
      <p:pic>
        <p:nvPicPr>
          <p:cNvPr id="11" name="Picture 10">
            <a:extLst>
              <a:ext uri="{FF2B5EF4-FFF2-40B4-BE49-F238E27FC236}">
                <a16:creationId xmlns:a16="http://schemas.microsoft.com/office/drawing/2014/main" id="{EF9EA493-A35F-1AAC-F2C7-5A3DB8299FBB}"/>
              </a:ext>
            </a:extLst>
          </p:cNvPr>
          <p:cNvPicPr>
            <a:picLocks noChangeAspect="1"/>
          </p:cNvPicPr>
          <p:nvPr/>
        </p:nvPicPr>
        <p:blipFill>
          <a:blip r:embed="rId7"/>
          <a:stretch>
            <a:fillRect/>
          </a:stretch>
        </p:blipFill>
        <p:spPr>
          <a:xfrm>
            <a:off x="13656552" y="1763885"/>
            <a:ext cx="5172075" cy="5212102"/>
          </a:xfrm>
          <a:prstGeom prst="rect">
            <a:avLst/>
          </a:prstGeom>
        </p:spPr>
      </p:pic>
      <p:pic>
        <p:nvPicPr>
          <p:cNvPr id="13" name="Picture 12">
            <a:extLst>
              <a:ext uri="{FF2B5EF4-FFF2-40B4-BE49-F238E27FC236}">
                <a16:creationId xmlns:a16="http://schemas.microsoft.com/office/drawing/2014/main" id="{DA370DFB-0465-3D96-DD62-6384DDD8CC55}"/>
              </a:ext>
            </a:extLst>
          </p:cNvPr>
          <p:cNvPicPr>
            <a:picLocks noChangeAspect="1"/>
          </p:cNvPicPr>
          <p:nvPr/>
        </p:nvPicPr>
        <p:blipFill>
          <a:blip r:embed="rId8"/>
          <a:stretch>
            <a:fillRect/>
          </a:stretch>
        </p:blipFill>
        <p:spPr>
          <a:xfrm>
            <a:off x="4938783" y="5726556"/>
            <a:ext cx="3275145" cy="3640809"/>
          </a:xfrm>
          <a:prstGeom prst="rect">
            <a:avLst/>
          </a:prstGeom>
        </p:spPr>
      </p:pic>
    </p:spTree>
    <p:extLst>
      <p:ext uri="{BB962C8B-B14F-4D97-AF65-F5344CB8AC3E}">
        <p14:creationId xmlns:p14="http://schemas.microsoft.com/office/powerpoint/2010/main" val="2466902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7"/>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7</a:t>
            </a:fld>
            <a:endParaRPr sz="3200">
              <a:solidFill>
                <a:schemeClr val="lt1"/>
              </a:solidFill>
            </a:endParaRPr>
          </a:p>
        </p:txBody>
      </p:sp>
      <p:grpSp>
        <p:nvGrpSpPr>
          <p:cNvPr id="169" name="Google Shape;169;p17"/>
          <p:cNvGrpSpPr/>
          <p:nvPr/>
        </p:nvGrpSpPr>
        <p:grpSpPr>
          <a:xfrm>
            <a:off x="-2" y="9568581"/>
            <a:ext cx="19010314" cy="1112119"/>
            <a:chOff x="-2" y="9568581"/>
            <a:chExt cx="19010314" cy="1112119"/>
          </a:xfrm>
        </p:grpSpPr>
        <p:grpSp>
          <p:nvGrpSpPr>
            <p:cNvPr id="170" name="Google Shape;170;p17"/>
            <p:cNvGrpSpPr/>
            <p:nvPr/>
          </p:nvGrpSpPr>
          <p:grpSpPr>
            <a:xfrm>
              <a:off x="-2" y="9568581"/>
              <a:ext cx="19010314" cy="1112119"/>
              <a:chOff x="-324645" y="2222500"/>
              <a:chExt cx="22261686" cy="1302327"/>
            </a:xfrm>
          </p:grpSpPr>
          <p:sp>
            <p:nvSpPr>
              <p:cNvPr id="171" name="Google Shape;171;p17"/>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17"/>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3" name="Google Shape;173;p17"/>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4" name="Google Shape;174;p17"/>
          <p:cNvSpPr txBox="1"/>
          <p:nvPr/>
        </p:nvSpPr>
        <p:spPr>
          <a:xfrm>
            <a:off x="665956" y="9771598"/>
            <a:ext cx="112776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tx1"/>
                </a:solidFill>
                <a:latin typeface="Calibri"/>
                <a:ea typeface="Calibri"/>
                <a:cs typeface="Calibri"/>
                <a:sym typeface="Calibri"/>
              </a:rPr>
              <a:t>IoT based Landslide Early Warning System</a:t>
            </a:r>
            <a:endParaRPr lang="en-US" sz="4000" dirty="0">
              <a:solidFill>
                <a:schemeClr val="tx1"/>
              </a:solidFill>
            </a:endParaRPr>
          </a:p>
        </p:txBody>
      </p:sp>
      <p:sp>
        <p:nvSpPr>
          <p:cNvPr id="175" name="Google Shape;175;p17"/>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May-2024</a:t>
            </a:r>
            <a:endParaRPr sz="2800" dirty="0">
              <a:solidFill>
                <a:schemeClr val="dk1"/>
              </a:solidFill>
              <a:latin typeface="Calibri"/>
              <a:ea typeface="Calibri"/>
              <a:cs typeface="Calibri"/>
              <a:sym typeface="Calibri"/>
            </a:endParaRPr>
          </a:p>
        </p:txBody>
      </p:sp>
      <p:sp>
        <p:nvSpPr>
          <p:cNvPr id="176" name="Google Shape;176;p17"/>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7</a:t>
            </a:fld>
            <a:endParaRPr sz="1870">
              <a:solidFill>
                <a:schemeClr val="lt1"/>
              </a:solidFill>
              <a:latin typeface="Calibri"/>
              <a:ea typeface="Calibri"/>
              <a:cs typeface="Calibri"/>
              <a:sym typeface="Calibri"/>
            </a:endParaRPr>
          </a:p>
        </p:txBody>
      </p:sp>
      <p:grpSp>
        <p:nvGrpSpPr>
          <p:cNvPr id="177" name="Google Shape;177;p17"/>
          <p:cNvGrpSpPr/>
          <p:nvPr/>
        </p:nvGrpSpPr>
        <p:grpSpPr>
          <a:xfrm>
            <a:off x="-26281" y="774700"/>
            <a:ext cx="15071695" cy="827992"/>
            <a:chOff x="-16184" y="8640158"/>
            <a:chExt cx="4045716" cy="439420"/>
          </a:xfrm>
        </p:grpSpPr>
        <p:sp>
          <p:nvSpPr>
            <p:cNvPr id="178" name="Google Shape;178;p17"/>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dirty="0">
                  <a:solidFill>
                    <a:schemeClr val="lt1"/>
                  </a:solidFill>
                  <a:latin typeface="Calibri"/>
                  <a:ea typeface="Calibri"/>
                  <a:cs typeface="Calibri"/>
                  <a:sym typeface="Calibri"/>
                </a:rPr>
                <a:t>4</a:t>
              </a:r>
              <a:r>
                <a:rPr lang="en-US" sz="5400" b="0" i="0" u="none" strike="noStrike" cap="none" dirty="0">
                  <a:solidFill>
                    <a:schemeClr val="lt1"/>
                  </a:solidFill>
                  <a:latin typeface="Calibri"/>
                  <a:ea typeface="Calibri"/>
                  <a:cs typeface="Calibri"/>
                  <a:sym typeface="Calibri"/>
                </a:rPr>
                <a:t>. System Architecture</a:t>
              </a:r>
              <a:endParaRPr dirty="0"/>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179" name="Google Shape;179;p17"/>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80" name="Google Shape;180;p17"/>
          <p:cNvSpPr txBox="1"/>
          <p:nvPr/>
        </p:nvSpPr>
        <p:spPr>
          <a:xfrm>
            <a:off x="665956" y="2204629"/>
            <a:ext cx="17858018" cy="1015622"/>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3600"/>
            </a:pPr>
            <a:endParaRPr sz="3200" dirty="0"/>
          </a:p>
          <a:p>
            <a:pPr marR="0" lvl="0" algn="l" rtl="0">
              <a:spcBef>
                <a:spcPts val="0"/>
              </a:spcBef>
              <a:spcAft>
                <a:spcPts val="0"/>
              </a:spcAft>
              <a:buClr>
                <a:schemeClr val="dk1"/>
              </a:buClr>
              <a:buSzPts val="3600"/>
            </a:pPr>
            <a:endParaRPr sz="2800" dirty="0">
              <a:solidFill>
                <a:schemeClr val="tx1"/>
              </a:solidFill>
            </a:endParaRPr>
          </a:p>
        </p:txBody>
      </p:sp>
      <p:pic>
        <p:nvPicPr>
          <p:cNvPr id="4" name="Picture 3">
            <a:extLst>
              <a:ext uri="{FF2B5EF4-FFF2-40B4-BE49-F238E27FC236}">
                <a16:creationId xmlns:a16="http://schemas.microsoft.com/office/drawing/2014/main" id="{2B08BD92-5281-4522-63D5-03693F9F797E}"/>
              </a:ext>
            </a:extLst>
          </p:cNvPr>
          <p:cNvPicPr>
            <a:picLocks noChangeAspect="1"/>
          </p:cNvPicPr>
          <p:nvPr/>
        </p:nvPicPr>
        <p:blipFill>
          <a:blip r:embed="rId3"/>
          <a:stretch>
            <a:fillRect/>
          </a:stretch>
        </p:blipFill>
        <p:spPr>
          <a:xfrm>
            <a:off x="1123157" y="4218608"/>
            <a:ext cx="16763998" cy="5349974"/>
          </a:xfrm>
          <a:prstGeom prst="rect">
            <a:avLst/>
          </a:prstGeom>
        </p:spPr>
      </p:pic>
      <p:pic>
        <p:nvPicPr>
          <p:cNvPr id="2" name="Picture 1">
            <a:extLst>
              <a:ext uri="{FF2B5EF4-FFF2-40B4-BE49-F238E27FC236}">
                <a16:creationId xmlns:a16="http://schemas.microsoft.com/office/drawing/2014/main" id="{C255AB94-60F8-7774-BD3A-0A4880CF7DE8}"/>
              </a:ext>
            </a:extLst>
          </p:cNvPr>
          <p:cNvPicPr>
            <a:picLocks noChangeAspect="1"/>
          </p:cNvPicPr>
          <p:nvPr/>
        </p:nvPicPr>
        <p:blipFill rotWithShape="1">
          <a:blip r:embed="rId4">
            <a:extLst>
              <a:ext uri="{28A0092B-C50C-407E-A947-70E740481C1C}">
                <a14:useLocalDpi xmlns:a14="http://schemas.microsoft.com/office/drawing/2010/main" val="0"/>
              </a:ext>
            </a:extLst>
          </a:blip>
          <a:srcRect t="14452" r="5886" b="63513"/>
          <a:stretch/>
        </p:blipFill>
        <p:spPr bwMode="auto">
          <a:xfrm>
            <a:off x="1173480" y="1695368"/>
            <a:ext cx="16713675" cy="248039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2105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7"/>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8</a:t>
            </a:fld>
            <a:endParaRPr sz="3200">
              <a:solidFill>
                <a:schemeClr val="lt1"/>
              </a:solidFill>
            </a:endParaRPr>
          </a:p>
        </p:txBody>
      </p:sp>
      <p:grpSp>
        <p:nvGrpSpPr>
          <p:cNvPr id="169" name="Google Shape;169;p17"/>
          <p:cNvGrpSpPr/>
          <p:nvPr/>
        </p:nvGrpSpPr>
        <p:grpSpPr>
          <a:xfrm>
            <a:off x="-2" y="9911198"/>
            <a:ext cx="19010314" cy="769502"/>
            <a:chOff x="-2" y="9568581"/>
            <a:chExt cx="19010314" cy="1112119"/>
          </a:xfrm>
        </p:grpSpPr>
        <p:grpSp>
          <p:nvGrpSpPr>
            <p:cNvPr id="170" name="Google Shape;170;p17"/>
            <p:cNvGrpSpPr/>
            <p:nvPr/>
          </p:nvGrpSpPr>
          <p:grpSpPr>
            <a:xfrm>
              <a:off x="-2" y="9568581"/>
              <a:ext cx="19010314" cy="1112119"/>
              <a:chOff x="-324645" y="2222500"/>
              <a:chExt cx="22261686" cy="1302327"/>
            </a:xfrm>
          </p:grpSpPr>
          <p:sp>
            <p:nvSpPr>
              <p:cNvPr id="171" name="Google Shape;171;p17"/>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17"/>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3" name="Google Shape;173;p17"/>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4" name="Google Shape;174;p17"/>
          <p:cNvSpPr txBox="1"/>
          <p:nvPr/>
        </p:nvSpPr>
        <p:spPr>
          <a:xfrm>
            <a:off x="665956" y="9771598"/>
            <a:ext cx="11277600"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tx1"/>
                </a:solidFill>
                <a:latin typeface="Calibri"/>
                <a:ea typeface="Calibri"/>
                <a:cs typeface="Calibri"/>
                <a:sym typeface="Calibri"/>
              </a:rPr>
              <a:t>IoT based Landslide Early Warning System</a:t>
            </a:r>
            <a:endParaRPr lang="en-US" sz="3600" dirty="0">
              <a:solidFill>
                <a:schemeClr val="tx1"/>
              </a:solidFill>
            </a:endParaRPr>
          </a:p>
        </p:txBody>
      </p:sp>
      <p:sp>
        <p:nvSpPr>
          <p:cNvPr id="175" name="Google Shape;175;p17"/>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May-2024</a:t>
            </a:r>
            <a:endParaRPr sz="2800" dirty="0">
              <a:solidFill>
                <a:schemeClr val="dk1"/>
              </a:solidFill>
              <a:latin typeface="Calibri"/>
              <a:ea typeface="Calibri"/>
              <a:cs typeface="Calibri"/>
              <a:sym typeface="Calibri"/>
            </a:endParaRPr>
          </a:p>
        </p:txBody>
      </p:sp>
      <p:sp>
        <p:nvSpPr>
          <p:cNvPr id="176" name="Google Shape;176;p17"/>
          <p:cNvSpPr txBox="1"/>
          <p:nvPr/>
        </p:nvSpPr>
        <p:spPr>
          <a:xfrm>
            <a:off x="18115756" y="9965353"/>
            <a:ext cx="575041" cy="51413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8</a:t>
            </a:fld>
            <a:endParaRPr sz="1870" dirty="0">
              <a:solidFill>
                <a:schemeClr val="lt1"/>
              </a:solidFill>
              <a:latin typeface="Calibri"/>
              <a:ea typeface="Calibri"/>
              <a:cs typeface="Calibri"/>
              <a:sym typeface="Calibri"/>
            </a:endParaRPr>
          </a:p>
        </p:txBody>
      </p:sp>
      <p:grpSp>
        <p:nvGrpSpPr>
          <p:cNvPr id="177" name="Google Shape;177;p17"/>
          <p:cNvGrpSpPr/>
          <p:nvPr/>
        </p:nvGrpSpPr>
        <p:grpSpPr>
          <a:xfrm>
            <a:off x="-26281" y="774700"/>
            <a:ext cx="15071695" cy="827992"/>
            <a:chOff x="-16184" y="8640158"/>
            <a:chExt cx="4045716" cy="439420"/>
          </a:xfrm>
        </p:grpSpPr>
        <p:sp>
          <p:nvSpPr>
            <p:cNvPr id="178" name="Google Shape;178;p17"/>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5. Simulation of System</a:t>
              </a:r>
              <a:endParaRPr dirty="0"/>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179" name="Google Shape;179;p17"/>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80" name="Google Shape;180;p17"/>
          <p:cNvSpPr txBox="1"/>
          <p:nvPr/>
        </p:nvSpPr>
        <p:spPr>
          <a:xfrm>
            <a:off x="665956" y="2204629"/>
            <a:ext cx="17858018" cy="1384954"/>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3600"/>
            </a:pPr>
            <a:r>
              <a:rPr lang="en-US" sz="2800" dirty="0">
                <a:solidFill>
                  <a:schemeClr val="tx1"/>
                </a:solidFill>
              </a:rPr>
              <a:t>The above is the System Architecture we have made for simulation in Proteus Software. Threshold value is going to decide about the danger level of the landslide probability. We have taken threshold value for each sensor that are as follows:</a:t>
            </a:r>
            <a:endParaRPr sz="2800" dirty="0">
              <a:solidFill>
                <a:schemeClr val="tx1"/>
              </a:solidFill>
            </a:endParaRPr>
          </a:p>
        </p:txBody>
      </p:sp>
      <p:graphicFrame>
        <p:nvGraphicFramePr>
          <p:cNvPr id="2" name="Table 1">
            <a:extLst>
              <a:ext uri="{FF2B5EF4-FFF2-40B4-BE49-F238E27FC236}">
                <a16:creationId xmlns:a16="http://schemas.microsoft.com/office/drawing/2014/main" id="{D7BF79A1-F4C7-C142-C57A-8EAFEE64656D}"/>
              </a:ext>
            </a:extLst>
          </p:cNvPr>
          <p:cNvGraphicFramePr>
            <a:graphicFrameLocks noGrp="1"/>
          </p:cNvGraphicFramePr>
          <p:nvPr>
            <p:extLst>
              <p:ext uri="{D42A27DB-BD31-4B8C-83A1-F6EECF244321}">
                <p14:modId xmlns:p14="http://schemas.microsoft.com/office/powerpoint/2010/main" val="141368460"/>
              </p:ext>
            </p:extLst>
          </p:nvPr>
        </p:nvGraphicFramePr>
        <p:xfrm>
          <a:off x="5181600" y="3089567"/>
          <a:ext cx="12136581" cy="1676400"/>
        </p:xfrm>
        <a:graphic>
          <a:graphicData uri="http://schemas.openxmlformats.org/drawingml/2006/table">
            <a:tbl>
              <a:tblPr firstRow="1" bandRow="1">
                <a:tableStyleId>{D39796B2-F7E6-4865-BDEC-99F85BD9ACC2}</a:tableStyleId>
              </a:tblPr>
              <a:tblGrid>
                <a:gridCol w="2593761">
                  <a:extLst>
                    <a:ext uri="{9D8B030D-6E8A-4147-A177-3AD203B41FA5}">
                      <a16:colId xmlns:a16="http://schemas.microsoft.com/office/drawing/2014/main" val="3890132098"/>
                    </a:ext>
                  </a:extLst>
                </a:gridCol>
                <a:gridCol w="1886372">
                  <a:extLst>
                    <a:ext uri="{9D8B030D-6E8A-4147-A177-3AD203B41FA5}">
                      <a16:colId xmlns:a16="http://schemas.microsoft.com/office/drawing/2014/main" val="2738737404"/>
                    </a:ext>
                  </a:extLst>
                </a:gridCol>
                <a:gridCol w="2094428">
                  <a:extLst>
                    <a:ext uri="{9D8B030D-6E8A-4147-A177-3AD203B41FA5}">
                      <a16:colId xmlns:a16="http://schemas.microsoft.com/office/drawing/2014/main" val="2239454008"/>
                    </a:ext>
                  </a:extLst>
                </a:gridCol>
                <a:gridCol w="2344094">
                  <a:extLst>
                    <a:ext uri="{9D8B030D-6E8A-4147-A177-3AD203B41FA5}">
                      <a16:colId xmlns:a16="http://schemas.microsoft.com/office/drawing/2014/main" val="4031617276"/>
                    </a:ext>
                  </a:extLst>
                </a:gridCol>
                <a:gridCol w="3217926">
                  <a:extLst>
                    <a:ext uri="{9D8B030D-6E8A-4147-A177-3AD203B41FA5}">
                      <a16:colId xmlns:a16="http://schemas.microsoft.com/office/drawing/2014/main" val="768502685"/>
                    </a:ext>
                  </a:extLst>
                </a:gridCol>
              </a:tblGrid>
              <a:tr h="832341">
                <a:tc>
                  <a:txBody>
                    <a:bodyPr/>
                    <a:lstStyle/>
                    <a:p>
                      <a:endParaRPr lang="en-US" dirty="0"/>
                    </a:p>
                    <a:p>
                      <a:endParaRPr lang="en-US" dirty="0"/>
                    </a:p>
                    <a:p>
                      <a:endParaRPr lang="en-US" dirty="0"/>
                    </a:p>
                    <a:p>
                      <a:endParaRPr lang="en-US" dirty="0"/>
                    </a:p>
                  </a:txBody>
                  <a:tcPr/>
                </a:tc>
                <a:tc>
                  <a:txBody>
                    <a:bodyPr/>
                    <a:lstStyle/>
                    <a:p>
                      <a:r>
                        <a:rPr lang="en-US" sz="2400" dirty="0"/>
                        <a:t>Soil Moisture</a:t>
                      </a:r>
                    </a:p>
                    <a:p>
                      <a:r>
                        <a:rPr lang="en-US" sz="2400" dirty="0"/>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t>Rainfall Sensor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t>(arbitrary unit)</a:t>
                      </a:r>
                    </a:p>
                  </a:txBody>
                  <a:tcPr/>
                </a:tc>
                <a:tc>
                  <a:txBody>
                    <a:bodyPr/>
                    <a:lstStyle/>
                    <a:p>
                      <a:r>
                        <a:rPr lang="en-US" sz="2400" dirty="0"/>
                        <a:t>Vibration Sensor</a:t>
                      </a:r>
                    </a:p>
                    <a:p>
                      <a:r>
                        <a:rPr lang="en-US" sz="2400" dirty="0"/>
                        <a:t>(arbitrary unit)</a:t>
                      </a:r>
                    </a:p>
                  </a:txBody>
                  <a:tcPr/>
                </a:tc>
                <a:tc>
                  <a:txBody>
                    <a:bodyPr/>
                    <a:lstStyle/>
                    <a:p>
                      <a:r>
                        <a:rPr lang="en-US" sz="2400" dirty="0"/>
                        <a:t>Temperature Sensor</a:t>
                      </a:r>
                    </a:p>
                    <a:p>
                      <a:r>
                        <a:rPr lang="en-US" sz="2400" dirty="0"/>
                        <a:t>(</a:t>
                      </a:r>
                      <a:r>
                        <a:rPr lang="en-US" sz="2400" b="0" i="0" dirty="0">
                          <a:solidFill>
                            <a:schemeClr val="bg1"/>
                          </a:solidFill>
                          <a:latin typeface="-apple-system"/>
                        </a:rPr>
                        <a:t>°C</a:t>
                      </a:r>
                      <a:r>
                        <a:rPr lang="en-US" sz="2400" dirty="0"/>
                        <a:t>)</a:t>
                      </a:r>
                    </a:p>
                  </a:txBody>
                  <a:tcPr/>
                </a:tc>
                <a:extLst>
                  <a:ext uri="{0D108BD9-81ED-4DB2-BD59-A6C34878D82A}">
                    <a16:rowId xmlns:a16="http://schemas.microsoft.com/office/drawing/2014/main" val="3938249288"/>
                  </a:ext>
                </a:extLst>
              </a:tr>
              <a:tr h="697195">
                <a:tc>
                  <a:txBody>
                    <a:bodyPr/>
                    <a:lstStyle/>
                    <a:p>
                      <a:endParaRPr lang="en-US" dirty="0"/>
                    </a:p>
                    <a:p>
                      <a:r>
                        <a:rPr lang="en-US" sz="2800" b="1" dirty="0"/>
                        <a:t>Threshold Value</a:t>
                      </a:r>
                    </a:p>
                  </a:txBody>
                  <a:tcPr/>
                </a:tc>
                <a:tc>
                  <a:txBody>
                    <a:bodyPr/>
                    <a:lstStyle/>
                    <a:p>
                      <a:endParaRPr lang="en-US" dirty="0"/>
                    </a:p>
                    <a:p>
                      <a:r>
                        <a:rPr lang="en-US" sz="2800" dirty="0"/>
                        <a:t>60</a:t>
                      </a:r>
                    </a:p>
                  </a:txBody>
                  <a:tcPr/>
                </a:tc>
                <a:tc>
                  <a:txBody>
                    <a:bodyPr/>
                    <a:lstStyle/>
                    <a:p>
                      <a:endParaRPr lang="en-US" dirty="0"/>
                    </a:p>
                    <a:p>
                      <a:r>
                        <a:rPr lang="en-US" sz="2400" dirty="0"/>
                        <a:t>500</a:t>
                      </a:r>
                    </a:p>
                  </a:txBody>
                  <a:tcPr/>
                </a:tc>
                <a:tc>
                  <a:txBody>
                    <a:bodyPr/>
                    <a:lstStyle/>
                    <a:p>
                      <a:endParaRPr lang="en-US" dirty="0"/>
                    </a:p>
                    <a:p>
                      <a:r>
                        <a:rPr lang="en-US" sz="2400" dirty="0"/>
                        <a:t>550</a:t>
                      </a:r>
                    </a:p>
                  </a:txBody>
                  <a:tcPr/>
                </a:tc>
                <a:tc>
                  <a:txBody>
                    <a:bodyPr/>
                    <a:lstStyle/>
                    <a:p>
                      <a:endParaRPr lang="en-US" dirty="0"/>
                    </a:p>
                    <a:p>
                      <a:r>
                        <a:rPr lang="en-US" sz="2400" dirty="0"/>
                        <a:t>45</a:t>
                      </a:r>
                    </a:p>
                  </a:txBody>
                  <a:tcPr/>
                </a:tc>
                <a:extLst>
                  <a:ext uri="{0D108BD9-81ED-4DB2-BD59-A6C34878D82A}">
                    <a16:rowId xmlns:a16="http://schemas.microsoft.com/office/drawing/2014/main" val="2894250086"/>
                  </a:ext>
                </a:extLst>
              </a:tr>
            </a:tbl>
          </a:graphicData>
        </a:graphic>
      </p:graphicFrame>
      <p:pic>
        <p:nvPicPr>
          <p:cNvPr id="4" name="table">
            <a:extLst>
              <a:ext uri="{FF2B5EF4-FFF2-40B4-BE49-F238E27FC236}">
                <a16:creationId xmlns:a16="http://schemas.microsoft.com/office/drawing/2014/main" id="{D1581512-E749-68FD-C42A-863D3BBE07F7}"/>
              </a:ext>
            </a:extLst>
          </p:cNvPr>
          <p:cNvPicPr>
            <a:picLocks noChangeAspect="1"/>
          </p:cNvPicPr>
          <p:nvPr/>
        </p:nvPicPr>
        <p:blipFill>
          <a:blip r:embed="rId3"/>
          <a:stretch>
            <a:fillRect/>
          </a:stretch>
        </p:blipFill>
        <p:spPr>
          <a:xfrm>
            <a:off x="1496292" y="4765967"/>
            <a:ext cx="14574982" cy="5145231"/>
          </a:xfrm>
          <a:prstGeom prst="rect">
            <a:avLst/>
          </a:prstGeom>
        </p:spPr>
      </p:pic>
    </p:spTree>
    <p:extLst>
      <p:ext uri="{BB962C8B-B14F-4D97-AF65-F5344CB8AC3E}">
        <p14:creationId xmlns:p14="http://schemas.microsoft.com/office/powerpoint/2010/main" val="3104316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0"/>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9</a:t>
            </a:fld>
            <a:endParaRPr sz="3200">
              <a:solidFill>
                <a:schemeClr val="lt1"/>
              </a:solidFill>
            </a:endParaRPr>
          </a:p>
        </p:txBody>
      </p:sp>
      <p:grpSp>
        <p:nvGrpSpPr>
          <p:cNvPr id="221" name="Google Shape;221;p20"/>
          <p:cNvGrpSpPr/>
          <p:nvPr/>
        </p:nvGrpSpPr>
        <p:grpSpPr>
          <a:xfrm>
            <a:off x="-2" y="9568581"/>
            <a:ext cx="19010314" cy="1112119"/>
            <a:chOff x="-2" y="9568581"/>
            <a:chExt cx="19010314" cy="1112119"/>
          </a:xfrm>
        </p:grpSpPr>
        <p:grpSp>
          <p:nvGrpSpPr>
            <p:cNvPr id="222" name="Google Shape;222;p20"/>
            <p:cNvGrpSpPr/>
            <p:nvPr/>
          </p:nvGrpSpPr>
          <p:grpSpPr>
            <a:xfrm>
              <a:off x="-2" y="9568581"/>
              <a:ext cx="19010314" cy="1112119"/>
              <a:chOff x="-324645" y="2222500"/>
              <a:chExt cx="22261686" cy="1302327"/>
            </a:xfrm>
          </p:grpSpPr>
          <p:sp>
            <p:nvSpPr>
              <p:cNvPr id="223" name="Google Shape;223;p20"/>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 name="Google Shape;224;p20"/>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5" name="Google Shape;225;p20"/>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6" name="Google Shape;226;p20"/>
          <p:cNvSpPr txBox="1"/>
          <p:nvPr/>
        </p:nvSpPr>
        <p:spPr>
          <a:xfrm>
            <a:off x="738734" y="9744318"/>
            <a:ext cx="112776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tx1"/>
                </a:solidFill>
                <a:latin typeface="Calibri"/>
                <a:ea typeface="Calibri"/>
                <a:cs typeface="Calibri"/>
                <a:sym typeface="Calibri"/>
              </a:rPr>
              <a:t>IoT based Landslide Early Warning System</a:t>
            </a:r>
            <a:endParaRPr lang="en-US" sz="4000" dirty="0">
              <a:solidFill>
                <a:schemeClr val="tx1"/>
              </a:solidFill>
            </a:endParaRPr>
          </a:p>
        </p:txBody>
      </p:sp>
      <p:sp>
        <p:nvSpPr>
          <p:cNvPr id="227" name="Google Shape;227;p20"/>
          <p:cNvSpPr txBox="1"/>
          <p:nvPr/>
        </p:nvSpPr>
        <p:spPr>
          <a:xfrm>
            <a:off x="15486923" y="9928984"/>
            <a:ext cx="224242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imes New Roman"/>
                <a:ea typeface="Times New Roman"/>
                <a:cs typeface="Times New Roman"/>
                <a:sym typeface="Times New Roman"/>
              </a:rPr>
              <a:t>May-2024</a:t>
            </a:r>
            <a:endParaRPr sz="2800" dirty="0">
              <a:solidFill>
                <a:schemeClr val="dk1"/>
              </a:solidFill>
              <a:latin typeface="Calibri"/>
              <a:ea typeface="Calibri"/>
              <a:cs typeface="Calibri"/>
              <a:sym typeface="Calibri"/>
            </a:endParaRPr>
          </a:p>
        </p:txBody>
      </p:sp>
      <p:sp>
        <p:nvSpPr>
          <p:cNvPr id="228" name="Google Shape;228;p20"/>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9</a:t>
            </a:fld>
            <a:endParaRPr sz="1870">
              <a:solidFill>
                <a:schemeClr val="lt1"/>
              </a:solidFill>
              <a:latin typeface="Calibri"/>
              <a:ea typeface="Calibri"/>
              <a:cs typeface="Calibri"/>
              <a:sym typeface="Calibri"/>
            </a:endParaRPr>
          </a:p>
        </p:txBody>
      </p:sp>
      <p:grpSp>
        <p:nvGrpSpPr>
          <p:cNvPr id="229" name="Google Shape;229;p20"/>
          <p:cNvGrpSpPr/>
          <p:nvPr/>
        </p:nvGrpSpPr>
        <p:grpSpPr>
          <a:xfrm>
            <a:off x="-26281" y="774700"/>
            <a:ext cx="15071695" cy="827992"/>
            <a:chOff x="-16184" y="8640158"/>
            <a:chExt cx="4045716" cy="439420"/>
          </a:xfrm>
        </p:grpSpPr>
        <p:sp>
          <p:nvSpPr>
            <p:cNvPr id="230" name="Google Shape;230;p20"/>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6. </a:t>
              </a:r>
              <a:r>
                <a:rPr lang="en-US" sz="5400" dirty="0">
                  <a:solidFill>
                    <a:schemeClr val="lt1"/>
                  </a:solidFill>
                  <a:latin typeface="Calibri"/>
                  <a:ea typeface="Calibri"/>
                  <a:cs typeface="Calibri"/>
                  <a:sym typeface="Calibri"/>
                </a:rPr>
                <a:t>Data Collection and Graph</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231" name="Google Shape;231;p20"/>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32" name="Google Shape;232;p20"/>
          <p:cNvSpPr txBox="1"/>
          <p:nvPr/>
        </p:nvSpPr>
        <p:spPr>
          <a:xfrm>
            <a:off x="1199356" y="2070100"/>
            <a:ext cx="17241044" cy="2246729"/>
          </a:xfrm>
          <a:prstGeom prst="rect">
            <a:avLst/>
          </a:prstGeom>
          <a:noFill/>
          <a:ln>
            <a:noFill/>
          </a:ln>
        </p:spPr>
        <p:txBody>
          <a:bodyPr spcFirstLastPara="1" wrap="square" lIns="91425" tIns="45700" rIns="91425" bIns="45700" anchor="t" anchorCtr="0">
            <a:spAutoFit/>
          </a:bodyPr>
          <a:lstStyle/>
          <a:p>
            <a:pPr marL="571500" marR="0" lvl="0" indent="-571500" algn="l" rtl="0">
              <a:spcBef>
                <a:spcPts val="0"/>
              </a:spcBef>
              <a:spcAft>
                <a:spcPts val="0"/>
              </a:spcAft>
              <a:buClr>
                <a:schemeClr val="dk1"/>
              </a:buClr>
              <a:buSzPts val="3600"/>
              <a:buFont typeface="Noto Sans Symbols"/>
              <a:buChar char="✔"/>
            </a:pPr>
            <a:r>
              <a:rPr lang="en-US" sz="2800" dirty="0">
                <a:solidFill>
                  <a:schemeClr val="dk1"/>
                </a:solidFill>
                <a:latin typeface="Calibri"/>
                <a:ea typeface="Calibri"/>
                <a:cs typeface="Calibri"/>
                <a:sym typeface="Calibri"/>
              </a:rPr>
              <a:t>The threshold data for the parameter Soil Moisture,Rainfall,Vibration and Temp makes 16 cases for input data.</a:t>
            </a:r>
            <a:endParaRPr sz="2800" dirty="0"/>
          </a:p>
          <a:p>
            <a:pPr marL="571500" marR="0" lvl="0" indent="-571500" algn="l" rtl="0">
              <a:spcBef>
                <a:spcPts val="0"/>
              </a:spcBef>
              <a:spcAft>
                <a:spcPts val="0"/>
              </a:spcAft>
              <a:buClr>
                <a:schemeClr val="dk1"/>
              </a:buClr>
              <a:buSzPts val="3600"/>
              <a:buFont typeface="Noto Sans Symbols"/>
              <a:buChar char="✔"/>
            </a:pPr>
            <a:r>
              <a:rPr lang="en-US" sz="2800" dirty="0">
                <a:solidFill>
                  <a:schemeClr val="dk1"/>
                </a:solidFill>
                <a:latin typeface="Calibri"/>
                <a:ea typeface="Calibri"/>
                <a:cs typeface="Calibri"/>
                <a:sym typeface="Calibri"/>
              </a:rPr>
              <a:t>So, for each of the 16 cases we took the minimum and maximum possible value within that range. This makes 32 discrete input data for plotting bar graph in Matlab.</a:t>
            </a:r>
          </a:p>
          <a:p>
            <a:pPr marL="571500" indent="-571500">
              <a:buClr>
                <a:schemeClr val="dk1"/>
              </a:buClr>
              <a:buSzPts val="3600"/>
              <a:buFont typeface="Noto Sans Symbols"/>
              <a:buChar char="✔"/>
            </a:pPr>
            <a:r>
              <a:rPr lang="en-US" sz="2800" dirty="0">
                <a:latin typeface="Calibri" panose="020F0502020204030204" pitchFamily="34" charset="0"/>
                <a:ea typeface="Calibri" panose="020F0502020204030204" pitchFamily="34" charset="0"/>
                <a:cs typeface="Calibri" panose="020F0502020204030204" pitchFamily="34" charset="0"/>
              </a:rPr>
              <a:t>This will give us the idea of range of variation of input corresponding to the danger level of happening landslide.</a:t>
            </a:r>
          </a:p>
          <a:p>
            <a:pPr marL="571500" marR="0" lvl="0" indent="-571500" algn="l" rtl="0">
              <a:spcBef>
                <a:spcPts val="0"/>
              </a:spcBef>
              <a:spcAft>
                <a:spcPts val="0"/>
              </a:spcAft>
              <a:buClr>
                <a:schemeClr val="dk1"/>
              </a:buClr>
              <a:buSzPts val="3600"/>
              <a:buFont typeface="Noto Sans Symbols"/>
              <a:buChar char="✔"/>
            </a:pPr>
            <a:endParaRPr sz="2800" dirty="0"/>
          </a:p>
        </p:txBody>
      </p:sp>
      <p:pic>
        <p:nvPicPr>
          <p:cNvPr id="4" name="Picture 3">
            <a:extLst>
              <a:ext uri="{FF2B5EF4-FFF2-40B4-BE49-F238E27FC236}">
                <a16:creationId xmlns:a16="http://schemas.microsoft.com/office/drawing/2014/main" id="{915BC606-056D-C31C-548D-A805674473E1}"/>
              </a:ext>
            </a:extLst>
          </p:cNvPr>
          <p:cNvPicPr>
            <a:picLocks noChangeAspect="1"/>
          </p:cNvPicPr>
          <p:nvPr/>
        </p:nvPicPr>
        <p:blipFill>
          <a:blip r:embed="rId3"/>
          <a:stretch>
            <a:fillRect/>
          </a:stretch>
        </p:blipFill>
        <p:spPr>
          <a:xfrm>
            <a:off x="4008120" y="3992880"/>
            <a:ext cx="14590093" cy="557123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1331</TotalTime>
  <Words>1072</Words>
  <Application>Microsoft Office PowerPoint</Application>
  <PresentationFormat>Custom</PresentationFormat>
  <Paragraphs>174</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-apple-system</vt:lpstr>
      <vt:lpstr>arial</vt:lpstr>
      <vt:lpstr>arial</vt:lpstr>
      <vt:lpstr>Calibri</vt:lpstr>
      <vt:lpstr>Noto Sans Symbols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Vaibhav Mishra</dc:creator>
  <cp:lastModifiedBy>RAVI RAUSHAN</cp:lastModifiedBy>
  <cp:revision>54</cp:revision>
  <dcterms:modified xsi:type="dcterms:W3CDTF">2024-05-16T12:24:06Z</dcterms:modified>
</cp:coreProperties>
</file>